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1"/>
  </p:notesMasterIdLst>
  <p:sldIdLst>
    <p:sldId id="256" r:id="rId5"/>
    <p:sldId id="257" r:id="rId6"/>
    <p:sldId id="258" r:id="rId7"/>
    <p:sldId id="273" r:id="rId8"/>
    <p:sldId id="274" r:id="rId9"/>
    <p:sldId id="275" r:id="rId10"/>
    <p:sldId id="293" r:id="rId11"/>
    <p:sldId id="294" r:id="rId12"/>
    <p:sldId id="260" r:id="rId13"/>
    <p:sldId id="296" r:id="rId14"/>
    <p:sldId id="276" r:id="rId15"/>
    <p:sldId id="297" r:id="rId16"/>
    <p:sldId id="277" r:id="rId17"/>
    <p:sldId id="278" r:id="rId18"/>
    <p:sldId id="279" r:id="rId19"/>
    <p:sldId id="288" r:id="rId20"/>
    <p:sldId id="290" r:id="rId21"/>
    <p:sldId id="291" r:id="rId22"/>
    <p:sldId id="280" r:id="rId23"/>
    <p:sldId id="281" r:id="rId24"/>
    <p:sldId id="282" r:id="rId25"/>
    <p:sldId id="283" r:id="rId26"/>
    <p:sldId id="284" r:id="rId27"/>
    <p:sldId id="285" r:id="rId28"/>
    <p:sldId id="286" r:id="rId29"/>
    <p:sldId id="287" r:id="rId30"/>
    <p:sldId id="259" r:id="rId31"/>
    <p:sldId id="292" r:id="rId32"/>
    <p:sldId id="261" r:id="rId33"/>
    <p:sldId id="262" r:id="rId34"/>
    <p:sldId id="263" r:id="rId35"/>
    <p:sldId id="264" r:id="rId36"/>
    <p:sldId id="265" r:id="rId37"/>
    <p:sldId id="266" r:id="rId38"/>
    <p:sldId id="271" r:id="rId39"/>
    <p:sldId id="298" r:id="rId40"/>
    <p:sldId id="289" r:id="rId41"/>
    <p:sldId id="295" r:id="rId42"/>
    <p:sldId id="267" r:id="rId43"/>
    <p:sldId id="300" r:id="rId44"/>
    <p:sldId id="301" r:id="rId45"/>
    <p:sldId id="316" r:id="rId46"/>
    <p:sldId id="268" r:id="rId47"/>
    <p:sldId id="269" r:id="rId48"/>
    <p:sldId id="270" r:id="rId49"/>
    <p:sldId id="272" r:id="rId5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ción" id="{E9E8C0C7-007F-4C9D-9246-D688BA6EC813}">
          <p14:sldIdLst>
            <p14:sldId id="256"/>
          </p14:sldIdLst>
        </p14:section>
        <p14:section name="Razonamiento automatizado" id="{8C165C23-4098-4509-8E58-14D59C82FB5D}">
          <p14:sldIdLst>
            <p14:sldId id="257"/>
            <p14:sldId id="258"/>
            <p14:sldId id="273"/>
            <p14:sldId id="274"/>
            <p14:sldId id="275"/>
            <p14:sldId id="293"/>
            <p14:sldId id="294"/>
            <p14:sldId id="260"/>
            <p14:sldId id="296"/>
            <p14:sldId id="276"/>
            <p14:sldId id="297"/>
            <p14:sldId id="277"/>
            <p14:sldId id="278"/>
            <p14:sldId id="279"/>
            <p14:sldId id="288"/>
            <p14:sldId id="290"/>
            <p14:sldId id="291"/>
            <p14:sldId id="280"/>
            <p14:sldId id="281"/>
            <p14:sldId id="282"/>
            <p14:sldId id="283"/>
            <p14:sldId id="284"/>
            <p14:sldId id="285"/>
            <p14:sldId id="286"/>
            <p14:sldId id="287"/>
            <p14:sldId id="259"/>
            <p14:sldId id="292"/>
          </p14:sldIdLst>
        </p14:section>
        <p14:section name="Fundamentos de probabilidad" id="{4D640604-9C4D-4440-921E-0DC06EB84C2F}">
          <p14:sldIdLst>
            <p14:sldId id="261"/>
            <p14:sldId id="262"/>
            <p14:sldId id="263"/>
            <p14:sldId id="264"/>
            <p14:sldId id="265"/>
          </p14:sldIdLst>
        </p14:section>
        <p14:section name="Redes Bayesianas" id="{B2CFBE42-F48E-4DFC-82E9-0A2954A9ECCF}">
          <p14:sldIdLst>
            <p14:sldId id="266"/>
            <p14:sldId id="271"/>
            <p14:sldId id="298"/>
            <p14:sldId id="289"/>
            <p14:sldId id="295"/>
            <p14:sldId id="267"/>
            <p14:sldId id="300"/>
            <p14:sldId id="301"/>
            <p14:sldId id="316"/>
            <p14:sldId id="268"/>
            <p14:sldId id="269"/>
            <p14:sldId id="270"/>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8A01F2-89E0-4CCF-BE25-6AAD425EB214}" v="571" dt="2019-03-04T21:56:43.687"/>
    <p1510:client id="{69B526B3-2CCB-4E52-A7B7-9927EEF0F17C}" v="5268" dt="2019-03-05T17:38:26.500"/>
    <p1510:client id="{12BB4A5F-0FAB-4359-87DE-F01A3D492336}" v="657" dt="2019-03-05T17:00:14.9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86" d="100"/>
          <a:sy n="86" d="100"/>
        </p:scale>
        <p:origin x="473"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guel Equihua Zamora" userId="dca95b49-4927-41aa-9551-a36fe78334b3" providerId="ADAL" clId="{69B526B3-2CCB-4E52-A7B7-9927EEF0F17C}"/>
    <pc:docChg chg="undo redo custSel mod addSld delSld modSld sldOrd modSection">
      <pc:chgData name="Miguel Equihua Zamora" userId="dca95b49-4927-41aa-9551-a36fe78334b3" providerId="ADAL" clId="{69B526B3-2CCB-4E52-A7B7-9927EEF0F17C}" dt="2019-03-05T17:38:26.500" v="5239" actId="27636"/>
      <pc:docMkLst>
        <pc:docMk/>
      </pc:docMkLst>
      <pc:sldChg chg="modSp">
        <pc:chgData name="Miguel Equihua Zamora" userId="dca95b49-4927-41aa-9551-a36fe78334b3" providerId="ADAL" clId="{69B526B3-2CCB-4E52-A7B7-9927EEF0F17C}" dt="2019-03-05T17:38:26.500" v="5239" actId="27636"/>
        <pc:sldMkLst>
          <pc:docMk/>
          <pc:sldMk cId="2853979256" sldId="256"/>
        </pc:sldMkLst>
        <pc:spChg chg="mod">
          <ac:chgData name="Miguel Equihua Zamora" userId="dca95b49-4927-41aa-9551-a36fe78334b3" providerId="ADAL" clId="{69B526B3-2CCB-4E52-A7B7-9927EEF0F17C}" dt="2019-03-05T17:38:26.500" v="5239" actId="27636"/>
          <ac:spMkLst>
            <pc:docMk/>
            <pc:sldMk cId="2853979256" sldId="256"/>
            <ac:spMk id="5" creationId="{59FB0422-D057-41D7-9495-C41E1C9945CD}"/>
          </ac:spMkLst>
        </pc:spChg>
      </pc:sldChg>
      <pc:sldChg chg="add ord">
        <pc:chgData name="Miguel Equihua Zamora" userId="dca95b49-4927-41aa-9551-a36fe78334b3" providerId="ADAL" clId="{69B526B3-2CCB-4E52-A7B7-9927EEF0F17C}" dt="2019-03-05T17:07:28.136" v="5203"/>
        <pc:sldMkLst>
          <pc:docMk/>
          <pc:sldMk cId="541588685" sldId="260"/>
        </pc:sldMkLst>
      </pc:sldChg>
      <pc:sldChg chg="del">
        <pc:chgData name="Miguel Equihua Zamora" userId="dca95b49-4927-41aa-9551-a36fe78334b3" providerId="ADAL" clId="{69B526B3-2CCB-4E52-A7B7-9927EEF0F17C}" dt="2019-03-05T16:37:33.410" v="5170" actId="2696"/>
        <pc:sldMkLst>
          <pc:docMk/>
          <pc:sldMk cId="988827040" sldId="260"/>
        </pc:sldMkLst>
      </pc:sldChg>
      <pc:sldChg chg="modSp add">
        <pc:chgData name="Miguel Equihua Zamora" userId="dca95b49-4927-41aa-9551-a36fe78334b3" providerId="ADAL" clId="{69B526B3-2CCB-4E52-A7B7-9927EEF0F17C}" dt="2019-03-05T04:20:07.224" v="1006" actId="14100"/>
        <pc:sldMkLst>
          <pc:docMk/>
          <pc:sldMk cId="904482297" sldId="273"/>
        </pc:sldMkLst>
        <pc:spChg chg="mod">
          <ac:chgData name="Miguel Equihua Zamora" userId="dca95b49-4927-41aa-9551-a36fe78334b3" providerId="ADAL" clId="{69B526B3-2CCB-4E52-A7B7-9927EEF0F17C}" dt="2019-03-05T04:10:15.710" v="581" actId="20577"/>
          <ac:spMkLst>
            <pc:docMk/>
            <pc:sldMk cId="904482297" sldId="273"/>
            <ac:spMk id="2" creationId="{D37ED2B3-C9FB-42A2-A85F-D04952A5564F}"/>
          </ac:spMkLst>
        </pc:spChg>
        <pc:spChg chg="mod">
          <ac:chgData name="Miguel Equihua Zamora" userId="dca95b49-4927-41aa-9551-a36fe78334b3" providerId="ADAL" clId="{69B526B3-2CCB-4E52-A7B7-9927EEF0F17C}" dt="2019-03-05T04:20:07.224" v="1006" actId="14100"/>
          <ac:spMkLst>
            <pc:docMk/>
            <pc:sldMk cId="904482297" sldId="273"/>
            <ac:spMk id="3" creationId="{D6A896FE-B6BA-4F51-91D8-D3F5F0309C09}"/>
          </ac:spMkLst>
        </pc:spChg>
      </pc:sldChg>
      <pc:sldChg chg="modSp add">
        <pc:chgData name="Miguel Equihua Zamora" userId="dca95b49-4927-41aa-9551-a36fe78334b3" providerId="ADAL" clId="{69B526B3-2CCB-4E52-A7B7-9927EEF0F17C}" dt="2019-03-05T04:17:02.568" v="956" actId="20577"/>
        <pc:sldMkLst>
          <pc:docMk/>
          <pc:sldMk cId="3619710132" sldId="274"/>
        </pc:sldMkLst>
        <pc:spChg chg="mod">
          <ac:chgData name="Miguel Equihua Zamora" userId="dca95b49-4927-41aa-9551-a36fe78334b3" providerId="ADAL" clId="{69B526B3-2CCB-4E52-A7B7-9927EEF0F17C}" dt="2019-03-05T04:09:49.337" v="578" actId="20577"/>
          <ac:spMkLst>
            <pc:docMk/>
            <pc:sldMk cId="3619710132" sldId="274"/>
            <ac:spMk id="2" creationId="{DC2DFF9C-3FDE-4E07-9AE8-1FBB7B97F0FF}"/>
          </ac:spMkLst>
        </pc:spChg>
        <pc:spChg chg="mod">
          <ac:chgData name="Miguel Equihua Zamora" userId="dca95b49-4927-41aa-9551-a36fe78334b3" providerId="ADAL" clId="{69B526B3-2CCB-4E52-A7B7-9927EEF0F17C}" dt="2019-03-05T04:17:02.568" v="956" actId="20577"/>
          <ac:spMkLst>
            <pc:docMk/>
            <pc:sldMk cId="3619710132" sldId="274"/>
            <ac:spMk id="3" creationId="{7BA788B2-440C-473C-9760-157C0F8BA96A}"/>
          </ac:spMkLst>
        </pc:spChg>
      </pc:sldChg>
      <pc:sldChg chg="addSp modSp add mod setBg">
        <pc:chgData name="Miguel Equihua Zamora" userId="dca95b49-4927-41aa-9551-a36fe78334b3" providerId="ADAL" clId="{69B526B3-2CCB-4E52-A7B7-9927EEF0F17C}" dt="2019-03-05T04:32:52.695" v="1108" actId="20577"/>
        <pc:sldMkLst>
          <pc:docMk/>
          <pc:sldMk cId="3028979984" sldId="275"/>
        </pc:sldMkLst>
        <pc:spChg chg="mod">
          <ac:chgData name="Miguel Equihua Zamora" userId="dca95b49-4927-41aa-9551-a36fe78334b3" providerId="ADAL" clId="{69B526B3-2CCB-4E52-A7B7-9927EEF0F17C}" dt="2019-03-05T04:28:48.394" v="1107" actId="20577"/>
          <ac:spMkLst>
            <pc:docMk/>
            <pc:sldMk cId="3028979984" sldId="275"/>
            <ac:spMk id="2" creationId="{82F11A09-5C10-4ECC-9468-7FCFEEB76B55}"/>
          </ac:spMkLst>
        </pc:spChg>
        <pc:spChg chg="mod">
          <ac:chgData name="Miguel Equihua Zamora" userId="dca95b49-4927-41aa-9551-a36fe78334b3" providerId="ADAL" clId="{69B526B3-2CCB-4E52-A7B7-9927EEF0F17C}" dt="2019-03-05T04:32:52.695" v="1108" actId="20577"/>
          <ac:spMkLst>
            <pc:docMk/>
            <pc:sldMk cId="3028979984" sldId="275"/>
            <ac:spMk id="3" creationId="{BA7B6520-9D66-48BB-AD20-0DA1400F6D48}"/>
          </ac:spMkLst>
        </pc:spChg>
        <pc:picChg chg="add mod">
          <ac:chgData name="Miguel Equihua Zamora" userId="dca95b49-4927-41aa-9551-a36fe78334b3" providerId="ADAL" clId="{69B526B3-2CCB-4E52-A7B7-9927EEF0F17C}" dt="2019-03-05T04:28:36.876" v="1095" actId="26606"/>
          <ac:picMkLst>
            <pc:docMk/>
            <pc:sldMk cId="3028979984" sldId="275"/>
            <ac:picMk id="1026" creationId="{760E3455-6CBB-41DA-B6D1-981F8139C5FD}"/>
          </ac:picMkLst>
        </pc:picChg>
        <pc:cxnChg chg="add">
          <ac:chgData name="Miguel Equihua Zamora" userId="dca95b49-4927-41aa-9551-a36fe78334b3" providerId="ADAL" clId="{69B526B3-2CCB-4E52-A7B7-9927EEF0F17C}" dt="2019-03-05T04:28:36.876" v="1095" actId="26606"/>
          <ac:cxnSpMkLst>
            <pc:docMk/>
            <pc:sldMk cId="3028979984" sldId="275"/>
            <ac:cxnSpMk id="71" creationId="{E4A809D5-3600-46D4-A466-67F2349A54FB}"/>
          </ac:cxnSpMkLst>
        </pc:cxnChg>
      </pc:sldChg>
      <pc:sldChg chg="modSp add ord">
        <pc:chgData name="Miguel Equihua Zamora" userId="dca95b49-4927-41aa-9551-a36fe78334b3" providerId="ADAL" clId="{69B526B3-2CCB-4E52-A7B7-9927EEF0F17C}" dt="2019-03-05T17:07:51.576" v="5205"/>
        <pc:sldMkLst>
          <pc:docMk/>
          <pc:sldMk cId="188767290" sldId="276"/>
        </pc:sldMkLst>
        <pc:spChg chg="mod">
          <ac:chgData name="Miguel Equihua Zamora" userId="dca95b49-4927-41aa-9551-a36fe78334b3" providerId="ADAL" clId="{69B526B3-2CCB-4E52-A7B7-9927EEF0F17C}" dt="2019-03-05T05:29:41.370" v="1558" actId="20577"/>
          <ac:spMkLst>
            <pc:docMk/>
            <pc:sldMk cId="188767290" sldId="276"/>
            <ac:spMk id="2" creationId="{C2848253-9229-4DD9-B909-A28283BA7585}"/>
          </ac:spMkLst>
        </pc:spChg>
        <pc:spChg chg="mod">
          <ac:chgData name="Miguel Equihua Zamora" userId="dca95b49-4927-41aa-9551-a36fe78334b3" providerId="ADAL" clId="{69B526B3-2CCB-4E52-A7B7-9927EEF0F17C}" dt="2019-03-05T05:30:33.381" v="1571" actId="20577"/>
          <ac:spMkLst>
            <pc:docMk/>
            <pc:sldMk cId="188767290" sldId="276"/>
            <ac:spMk id="3" creationId="{8713B4CF-E789-4D3F-B525-7AC339D0F461}"/>
          </ac:spMkLst>
        </pc:spChg>
      </pc:sldChg>
      <pc:sldChg chg="addSp delSp modSp add">
        <pc:chgData name="Miguel Equihua Zamora" userId="dca95b49-4927-41aa-9551-a36fe78334b3" providerId="ADAL" clId="{69B526B3-2CCB-4E52-A7B7-9927EEF0F17C}" dt="2019-03-05T05:37:54.260" v="1772" actId="20577"/>
        <pc:sldMkLst>
          <pc:docMk/>
          <pc:sldMk cId="376323575" sldId="277"/>
        </pc:sldMkLst>
        <pc:spChg chg="mod">
          <ac:chgData name="Miguel Equihua Zamora" userId="dca95b49-4927-41aa-9551-a36fe78334b3" providerId="ADAL" clId="{69B526B3-2CCB-4E52-A7B7-9927EEF0F17C}" dt="2019-03-05T05:33:04.501" v="1631" actId="20577"/>
          <ac:spMkLst>
            <pc:docMk/>
            <pc:sldMk cId="376323575" sldId="277"/>
            <ac:spMk id="2" creationId="{BF77DC28-DBBC-4D1D-85D1-28D66A2ABDAA}"/>
          </ac:spMkLst>
        </pc:spChg>
        <pc:spChg chg="mod">
          <ac:chgData name="Miguel Equihua Zamora" userId="dca95b49-4927-41aa-9551-a36fe78334b3" providerId="ADAL" clId="{69B526B3-2CCB-4E52-A7B7-9927EEF0F17C}" dt="2019-03-05T05:37:54.260" v="1772" actId="20577"/>
          <ac:spMkLst>
            <pc:docMk/>
            <pc:sldMk cId="376323575" sldId="277"/>
            <ac:spMk id="3" creationId="{E824497C-6B03-40BC-B9D7-0B3B1F0C346E}"/>
          </ac:spMkLst>
        </pc:spChg>
        <pc:picChg chg="add del mod modCrop">
          <ac:chgData name="Miguel Equihua Zamora" userId="dca95b49-4927-41aa-9551-a36fe78334b3" providerId="ADAL" clId="{69B526B3-2CCB-4E52-A7B7-9927EEF0F17C}" dt="2019-03-05T04:36:44.571" v="1120"/>
          <ac:picMkLst>
            <pc:docMk/>
            <pc:sldMk cId="376323575" sldId="277"/>
            <ac:picMk id="5" creationId="{1E20010B-5098-4400-86BF-C391780EA590}"/>
          </ac:picMkLst>
        </pc:picChg>
      </pc:sldChg>
      <pc:sldChg chg="addSp delSp modSp add">
        <pc:chgData name="Miguel Equihua Zamora" userId="dca95b49-4927-41aa-9551-a36fe78334b3" providerId="ADAL" clId="{69B526B3-2CCB-4E52-A7B7-9927EEF0F17C}" dt="2019-03-05T04:37:49.041" v="1166" actId="14100"/>
        <pc:sldMkLst>
          <pc:docMk/>
          <pc:sldMk cId="3448726526" sldId="278"/>
        </pc:sldMkLst>
        <pc:spChg chg="mod">
          <ac:chgData name="Miguel Equihua Zamora" userId="dca95b49-4927-41aa-9551-a36fe78334b3" providerId="ADAL" clId="{69B526B3-2CCB-4E52-A7B7-9927EEF0F17C}" dt="2019-03-05T04:37:49.041" v="1166" actId="14100"/>
          <ac:spMkLst>
            <pc:docMk/>
            <pc:sldMk cId="3448726526" sldId="278"/>
            <ac:spMk id="2" creationId="{50B49DDE-6648-46D3-AA17-ADC51F5FA905}"/>
          </ac:spMkLst>
        </pc:spChg>
        <pc:spChg chg="del">
          <ac:chgData name="Miguel Equihua Zamora" userId="dca95b49-4927-41aa-9551-a36fe78334b3" providerId="ADAL" clId="{69B526B3-2CCB-4E52-A7B7-9927EEF0F17C}" dt="2019-03-05T04:36:51.508" v="1122"/>
          <ac:spMkLst>
            <pc:docMk/>
            <pc:sldMk cId="3448726526" sldId="278"/>
            <ac:spMk id="3" creationId="{7FE928EB-EC2C-4993-8E80-85492B489FB7}"/>
          </ac:spMkLst>
        </pc:spChg>
        <pc:picChg chg="add mod">
          <ac:chgData name="Miguel Equihua Zamora" userId="dca95b49-4927-41aa-9551-a36fe78334b3" providerId="ADAL" clId="{69B526B3-2CCB-4E52-A7B7-9927EEF0F17C}" dt="2019-03-05T04:37:16.781" v="1125" actId="1076"/>
          <ac:picMkLst>
            <pc:docMk/>
            <pc:sldMk cId="3448726526" sldId="278"/>
            <ac:picMk id="4" creationId="{ABB98022-31D7-4221-89E4-E908B36C53CE}"/>
          </ac:picMkLst>
        </pc:picChg>
      </pc:sldChg>
      <pc:sldChg chg="addSp delSp modSp add mod setBg">
        <pc:chgData name="Miguel Equihua Zamora" userId="dca95b49-4927-41aa-9551-a36fe78334b3" providerId="ADAL" clId="{69B526B3-2CCB-4E52-A7B7-9927EEF0F17C}" dt="2019-03-05T04:53:50.482" v="1386" actId="403"/>
        <pc:sldMkLst>
          <pc:docMk/>
          <pc:sldMk cId="2395067819" sldId="279"/>
        </pc:sldMkLst>
        <pc:spChg chg="mod">
          <ac:chgData name="Miguel Equihua Zamora" userId="dca95b49-4927-41aa-9551-a36fe78334b3" providerId="ADAL" clId="{69B526B3-2CCB-4E52-A7B7-9927EEF0F17C}" dt="2019-03-05T04:53:50.482" v="1386" actId="403"/>
          <ac:spMkLst>
            <pc:docMk/>
            <pc:sldMk cId="2395067819" sldId="279"/>
            <ac:spMk id="2" creationId="{30F7F642-3F1E-4FAB-B97B-9F2BFAF36C83}"/>
          </ac:spMkLst>
        </pc:spChg>
        <pc:spChg chg="mod">
          <ac:chgData name="Miguel Equihua Zamora" userId="dca95b49-4927-41aa-9551-a36fe78334b3" providerId="ADAL" clId="{69B526B3-2CCB-4E52-A7B7-9927EEF0F17C}" dt="2019-03-05T04:53:32.721" v="1383" actId="403"/>
          <ac:spMkLst>
            <pc:docMk/>
            <pc:sldMk cId="2395067819" sldId="279"/>
            <ac:spMk id="3" creationId="{BFD22E8E-F334-46B4-ACCB-A90F569619F1}"/>
          </ac:spMkLst>
        </pc:spChg>
        <pc:spChg chg="add del">
          <ac:chgData name="Miguel Equihua Zamora" userId="dca95b49-4927-41aa-9551-a36fe78334b3" providerId="ADAL" clId="{69B526B3-2CCB-4E52-A7B7-9927EEF0F17C}" dt="2019-03-05T04:45:01.553" v="1304"/>
          <ac:spMkLst>
            <pc:docMk/>
            <pc:sldMk cId="2395067819" sldId="279"/>
            <ac:spMk id="4" creationId="{F598AC51-24EB-4168-B338-AF89F83A9F35}"/>
          </ac:spMkLst>
        </pc:spChg>
        <pc:spChg chg="add del">
          <ac:chgData name="Miguel Equihua Zamora" userId="dca95b49-4927-41aa-9551-a36fe78334b3" providerId="ADAL" clId="{69B526B3-2CCB-4E52-A7B7-9927EEF0F17C}" dt="2019-03-05T04:45:06.881" v="1306"/>
          <ac:spMkLst>
            <pc:docMk/>
            <pc:sldMk cId="2395067819" sldId="279"/>
            <ac:spMk id="5" creationId="{248C7A06-DE00-46E1-ADCC-371ADCAF5E3A}"/>
          </ac:spMkLst>
        </pc:spChg>
        <pc:spChg chg="add del">
          <ac:chgData name="Miguel Equihua Zamora" userId="dca95b49-4927-41aa-9551-a36fe78334b3" providerId="ADAL" clId="{69B526B3-2CCB-4E52-A7B7-9927EEF0F17C}" dt="2019-03-05T04:46:12.291" v="1308"/>
          <ac:spMkLst>
            <pc:docMk/>
            <pc:sldMk cId="2395067819" sldId="279"/>
            <ac:spMk id="6" creationId="{AF5C842F-E4F1-49AE-B73B-3031EC90E251}"/>
          </ac:spMkLst>
        </pc:spChg>
        <pc:spChg chg="add del">
          <ac:chgData name="Miguel Equihua Zamora" userId="dca95b49-4927-41aa-9551-a36fe78334b3" providerId="ADAL" clId="{69B526B3-2CCB-4E52-A7B7-9927EEF0F17C}" dt="2019-03-05T04:49:51.063" v="1313" actId="26606"/>
          <ac:spMkLst>
            <pc:docMk/>
            <pc:sldMk cId="2395067819" sldId="279"/>
            <ac:spMk id="13" creationId="{E862BE82-D00D-42C1-BF16-93AA37870C32}"/>
          </ac:spMkLst>
        </pc:spChg>
        <pc:spChg chg="add del">
          <ac:chgData name="Miguel Equihua Zamora" userId="dca95b49-4927-41aa-9551-a36fe78334b3" providerId="ADAL" clId="{69B526B3-2CCB-4E52-A7B7-9927EEF0F17C}" dt="2019-03-05T04:49:51.063" v="1313" actId="26606"/>
          <ac:spMkLst>
            <pc:docMk/>
            <pc:sldMk cId="2395067819" sldId="279"/>
            <ac:spMk id="15" creationId="{F6D92C2D-1D3D-4974-918C-06579FB354A9}"/>
          </ac:spMkLst>
        </pc:spChg>
        <pc:spChg chg="add del">
          <ac:chgData name="Miguel Equihua Zamora" userId="dca95b49-4927-41aa-9551-a36fe78334b3" providerId="ADAL" clId="{69B526B3-2CCB-4E52-A7B7-9927EEF0F17C}" dt="2019-03-05T04:52:29.411" v="1354" actId="26606"/>
          <ac:spMkLst>
            <pc:docMk/>
            <pc:sldMk cId="2395067819" sldId="279"/>
            <ac:spMk id="18" creationId="{569C1A01-6FB5-43CE-ADCC-936728ACAC0D}"/>
          </ac:spMkLst>
        </pc:spChg>
        <pc:spChg chg="add">
          <ac:chgData name="Miguel Equihua Zamora" userId="dca95b49-4927-41aa-9551-a36fe78334b3" providerId="ADAL" clId="{69B526B3-2CCB-4E52-A7B7-9927EEF0F17C}" dt="2019-03-05T04:52:29.411" v="1354" actId="26606"/>
          <ac:spMkLst>
            <pc:docMk/>
            <pc:sldMk cId="2395067819" sldId="279"/>
            <ac:spMk id="27" creationId="{4038CB10-1F5C-4D54-9DF7-12586DE5B007}"/>
          </ac:spMkLst>
        </pc:spChg>
        <pc:spChg chg="add">
          <ac:chgData name="Miguel Equihua Zamora" userId="dca95b49-4927-41aa-9551-a36fe78334b3" providerId="ADAL" clId="{69B526B3-2CCB-4E52-A7B7-9927EEF0F17C}" dt="2019-03-05T04:52:29.411" v="1354" actId="26606"/>
          <ac:spMkLst>
            <pc:docMk/>
            <pc:sldMk cId="2395067819" sldId="279"/>
            <ac:spMk id="28" creationId="{73ED6512-6858-4552-B699-9A97FE9A4EA2}"/>
          </ac:spMkLst>
        </pc:spChg>
        <pc:picChg chg="add mod ord">
          <ac:chgData name="Miguel Equihua Zamora" userId="dca95b49-4927-41aa-9551-a36fe78334b3" providerId="ADAL" clId="{69B526B3-2CCB-4E52-A7B7-9927EEF0F17C}" dt="2019-03-05T04:52:29.411" v="1354" actId="26606"/>
          <ac:picMkLst>
            <pc:docMk/>
            <pc:sldMk cId="2395067819" sldId="279"/>
            <ac:picMk id="8" creationId="{6BE0C4D7-7FC1-4F66-AB74-1E0BBEE5EF30}"/>
          </ac:picMkLst>
        </pc:picChg>
        <pc:picChg chg="add del">
          <ac:chgData name="Miguel Equihua Zamora" userId="dca95b49-4927-41aa-9551-a36fe78334b3" providerId="ADAL" clId="{69B526B3-2CCB-4E52-A7B7-9927EEF0F17C}" dt="2019-03-05T04:52:29.411" v="1354" actId="26606"/>
          <ac:picMkLst>
            <pc:docMk/>
            <pc:sldMk cId="2395067819" sldId="279"/>
            <ac:picMk id="17" creationId="{EE09A529-E47C-4634-BB98-0A9526C372B4}"/>
          </ac:picMkLst>
        </pc:picChg>
        <pc:picChg chg="add del">
          <ac:chgData name="Miguel Equihua Zamora" userId="dca95b49-4927-41aa-9551-a36fe78334b3" providerId="ADAL" clId="{69B526B3-2CCB-4E52-A7B7-9927EEF0F17C}" dt="2019-03-05T04:52:25.985" v="1351" actId="26606"/>
          <ac:picMkLst>
            <pc:docMk/>
            <pc:sldMk cId="2395067819" sldId="279"/>
            <ac:picMk id="23" creationId="{54DDEBDD-D8BD-41A6-8A0D-B00E3768B0F9}"/>
          </ac:picMkLst>
        </pc:picChg>
        <pc:picChg chg="add del">
          <ac:chgData name="Miguel Equihua Zamora" userId="dca95b49-4927-41aa-9551-a36fe78334b3" providerId="ADAL" clId="{69B526B3-2CCB-4E52-A7B7-9927EEF0F17C}" dt="2019-03-05T04:52:29.403" v="1353" actId="26606"/>
          <ac:picMkLst>
            <pc:docMk/>
            <pc:sldMk cId="2395067819" sldId="279"/>
            <ac:picMk id="25" creationId="{19AE98B8-B73A-4724-B639-017087F9239F}"/>
          </ac:picMkLst>
        </pc:picChg>
      </pc:sldChg>
      <pc:sldChg chg="modSp add">
        <pc:chgData name="Miguel Equihua Zamora" userId="dca95b49-4927-41aa-9551-a36fe78334b3" providerId="ADAL" clId="{69B526B3-2CCB-4E52-A7B7-9927EEF0F17C}" dt="2019-03-05T05:41:12.336" v="1889" actId="403"/>
        <pc:sldMkLst>
          <pc:docMk/>
          <pc:sldMk cId="463704865" sldId="280"/>
        </pc:sldMkLst>
        <pc:spChg chg="mod">
          <ac:chgData name="Miguel Equihua Zamora" userId="dca95b49-4927-41aa-9551-a36fe78334b3" providerId="ADAL" clId="{69B526B3-2CCB-4E52-A7B7-9927EEF0F17C}" dt="2019-03-05T05:41:12.336" v="1889" actId="403"/>
          <ac:spMkLst>
            <pc:docMk/>
            <pc:sldMk cId="463704865" sldId="280"/>
            <ac:spMk id="2" creationId="{1A86D785-46CE-4BD3-92B1-611CC96D43DB}"/>
          </ac:spMkLst>
        </pc:spChg>
        <pc:spChg chg="mod">
          <ac:chgData name="Miguel Equihua Zamora" userId="dca95b49-4927-41aa-9551-a36fe78334b3" providerId="ADAL" clId="{69B526B3-2CCB-4E52-A7B7-9927EEF0F17C}" dt="2019-03-05T05:41:05.326" v="1887" actId="403"/>
          <ac:spMkLst>
            <pc:docMk/>
            <pc:sldMk cId="463704865" sldId="280"/>
            <ac:spMk id="3" creationId="{1D54DCB4-B28E-4335-8FA0-18B62CBECDFB}"/>
          </ac:spMkLst>
        </pc:spChg>
      </pc:sldChg>
      <pc:sldChg chg="modSp add">
        <pc:chgData name="Miguel Equihua Zamora" userId="dca95b49-4927-41aa-9551-a36fe78334b3" providerId="ADAL" clId="{69B526B3-2CCB-4E52-A7B7-9927EEF0F17C}" dt="2019-03-05T05:44:05.064" v="2004" actId="20577"/>
        <pc:sldMkLst>
          <pc:docMk/>
          <pc:sldMk cId="1864354991" sldId="281"/>
        </pc:sldMkLst>
        <pc:spChg chg="mod">
          <ac:chgData name="Miguel Equihua Zamora" userId="dca95b49-4927-41aa-9551-a36fe78334b3" providerId="ADAL" clId="{69B526B3-2CCB-4E52-A7B7-9927EEF0F17C}" dt="2019-03-05T05:41:27.182" v="1906" actId="20577"/>
          <ac:spMkLst>
            <pc:docMk/>
            <pc:sldMk cId="1864354991" sldId="281"/>
            <ac:spMk id="2" creationId="{2227CF55-8962-4416-884C-F1406CB2CB95}"/>
          </ac:spMkLst>
        </pc:spChg>
        <pc:spChg chg="mod">
          <ac:chgData name="Miguel Equihua Zamora" userId="dca95b49-4927-41aa-9551-a36fe78334b3" providerId="ADAL" clId="{69B526B3-2CCB-4E52-A7B7-9927EEF0F17C}" dt="2019-03-05T05:44:05.064" v="2004" actId="20577"/>
          <ac:spMkLst>
            <pc:docMk/>
            <pc:sldMk cId="1864354991" sldId="281"/>
            <ac:spMk id="3" creationId="{FE5C469F-B4B5-4D83-B4EC-8DD3B7164DA9}"/>
          </ac:spMkLst>
        </pc:spChg>
      </pc:sldChg>
      <pc:sldChg chg="modSp add">
        <pc:chgData name="Miguel Equihua Zamora" userId="dca95b49-4927-41aa-9551-a36fe78334b3" providerId="ADAL" clId="{69B526B3-2CCB-4E52-A7B7-9927EEF0F17C}" dt="2019-03-05T05:45:51.983" v="2040" actId="403"/>
        <pc:sldMkLst>
          <pc:docMk/>
          <pc:sldMk cId="1605298115" sldId="282"/>
        </pc:sldMkLst>
        <pc:spChg chg="mod">
          <ac:chgData name="Miguel Equihua Zamora" userId="dca95b49-4927-41aa-9551-a36fe78334b3" providerId="ADAL" clId="{69B526B3-2CCB-4E52-A7B7-9927EEF0F17C}" dt="2019-03-05T05:45:41.675" v="2037" actId="403"/>
          <ac:spMkLst>
            <pc:docMk/>
            <pc:sldMk cId="1605298115" sldId="282"/>
            <ac:spMk id="2" creationId="{26B9ED0C-DBE2-4AD8-9943-6BFFCFADEA54}"/>
          </ac:spMkLst>
        </pc:spChg>
        <pc:spChg chg="mod">
          <ac:chgData name="Miguel Equihua Zamora" userId="dca95b49-4927-41aa-9551-a36fe78334b3" providerId="ADAL" clId="{69B526B3-2CCB-4E52-A7B7-9927EEF0F17C}" dt="2019-03-05T05:45:51.983" v="2040" actId="403"/>
          <ac:spMkLst>
            <pc:docMk/>
            <pc:sldMk cId="1605298115" sldId="282"/>
            <ac:spMk id="3" creationId="{24796E7E-3BF7-49FA-AEB8-AED59D9F40AC}"/>
          </ac:spMkLst>
        </pc:spChg>
      </pc:sldChg>
      <pc:sldChg chg="modSp add">
        <pc:chgData name="Miguel Equihua Zamora" userId="dca95b49-4927-41aa-9551-a36fe78334b3" providerId="ADAL" clId="{69B526B3-2CCB-4E52-A7B7-9927EEF0F17C}" dt="2019-03-05T05:51:32.582" v="2195" actId="20577"/>
        <pc:sldMkLst>
          <pc:docMk/>
          <pc:sldMk cId="1099591528" sldId="283"/>
        </pc:sldMkLst>
        <pc:spChg chg="mod">
          <ac:chgData name="Miguel Equihua Zamora" userId="dca95b49-4927-41aa-9551-a36fe78334b3" providerId="ADAL" clId="{69B526B3-2CCB-4E52-A7B7-9927EEF0F17C}" dt="2019-03-05T05:46:11.056" v="2056" actId="20577"/>
          <ac:spMkLst>
            <pc:docMk/>
            <pc:sldMk cId="1099591528" sldId="283"/>
            <ac:spMk id="2" creationId="{7596F28A-5A36-4519-8A1D-DFB5253229F5}"/>
          </ac:spMkLst>
        </pc:spChg>
        <pc:spChg chg="mod">
          <ac:chgData name="Miguel Equihua Zamora" userId="dca95b49-4927-41aa-9551-a36fe78334b3" providerId="ADAL" clId="{69B526B3-2CCB-4E52-A7B7-9927EEF0F17C}" dt="2019-03-05T05:51:32.582" v="2195" actId="20577"/>
          <ac:spMkLst>
            <pc:docMk/>
            <pc:sldMk cId="1099591528" sldId="283"/>
            <ac:spMk id="3" creationId="{A148A80C-AEF9-4073-ACF7-BBFA546CC7AE}"/>
          </ac:spMkLst>
        </pc:spChg>
      </pc:sldChg>
      <pc:sldChg chg="modSp add">
        <pc:chgData name="Miguel Equihua Zamora" userId="dca95b49-4927-41aa-9551-a36fe78334b3" providerId="ADAL" clId="{69B526B3-2CCB-4E52-A7B7-9927EEF0F17C}" dt="2019-03-05T05:53:16.182" v="2280" actId="6549"/>
        <pc:sldMkLst>
          <pc:docMk/>
          <pc:sldMk cId="313068074" sldId="284"/>
        </pc:sldMkLst>
        <pc:spChg chg="mod">
          <ac:chgData name="Miguel Equihua Zamora" userId="dca95b49-4927-41aa-9551-a36fe78334b3" providerId="ADAL" clId="{69B526B3-2CCB-4E52-A7B7-9927EEF0F17C}" dt="2019-03-05T05:51:57.407" v="2243" actId="20577"/>
          <ac:spMkLst>
            <pc:docMk/>
            <pc:sldMk cId="313068074" sldId="284"/>
            <ac:spMk id="2" creationId="{7FD54D1C-50D5-4C00-A8BB-C4F26AD6AA0F}"/>
          </ac:spMkLst>
        </pc:spChg>
        <pc:spChg chg="mod">
          <ac:chgData name="Miguel Equihua Zamora" userId="dca95b49-4927-41aa-9551-a36fe78334b3" providerId="ADAL" clId="{69B526B3-2CCB-4E52-A7B7-9927EEF0F17C}" dt="2019-03-05T05:53:16.182" v="2280" actId="6549"/>
          <ac:spMkLst>
            <pc:docMk/>
            <pc:sldMk cId="313068074" sldId="284"/>
            <ac:spMk id="3" creationId="{04DDCC91-FFF2-4374-B781-BA11BEF51440}"/>
          </ac:spMkLst>
        </pc:spChg>
      </pc:sldChg>
      <pc:sldChg chg="modSp add">
        <pc:chgData name="Miguel Equihua Zamora" userId="dca95b49-4927-41aa-9551-a36fe78334b3" providerId="ADAL" clId="{69B526B3-2CCB-4E52-A7B7-9927EEF0F17C}" dt="2019-03-05T05:54:19.919" v="2357" actId="20577"/>
        <pc:sldMkLst>
          <pc:docMk/>
          <pc:sldMk cId="2915976287" sldId="285"/>
        </pc:sldMkLst>
        <pc:spChg chg="mod">
          <ac:chgData name="Miguel Equihua Zamora" userId="dca95b49-4927-41aa-9551-a36fe78334b3" providerId="ADAL" clId="{69B526B3-2CCB-4E52-A7B7-9927EEF0F17C}" dt="2019-03-05T05:53:24.798" v="2293" actId="20577"/>
          <ac:spMkLst>
            <pc:docMk/>
            <pc:sldMk cId="2915976287" sldId="285"/>
            <ac:spMk id="2" creationId="{D014A0D7-E87C-40AC-AD26-BA0D66D8F87B}"/>
          </ac:spMkLst>
        </pc:spChg>
        <pc:spChg chg="mod">
          <ac:chgData name="Miguel Equihua Zamora" userId="dca95b49-4927-41aa-9551-a36fe78334b3" providerId="ADAL" clId="{69B526B3-2CCB-4E52-A7B7-9927EEF0F17C}" dt="2019-03-05T05:54:19.919" v="2357" actId="20577"/>
          <ac:spMkLst>
            <pc:docMk/>
            <pc:sldMk cId="2915976287" sldId="285"/>
            <ac:spMk id="3" creationId="{74F9FDD1-43CA-419E-9D70-95DEECA0ECD5}"/>
          </ac:spMkLst>
        </pc:spChg>
      </pc:sldChg>
      <pc:sldChg chg="modSp add">
        <pc:chgData name="Miguel Equihua Zamora" userId="dca95b49-4927-41aa-9551-a36fe78334b3" providerId="ADAL" clId="{69B526B3-2CCB-4E52-A7B7-9927EEF0F17C}" dt="2019-03-05T06:03:50.187" v="2665" actId="20577"/>
        <pc:sldMkLst>
          <pc:docMk/>
          <pc:sldMk cId="867550495" sldId="286"/>
        </pc:sldMkLst>
        <pc:spChg chg="mod">
          <ac:chgData name="Miguel Equihua Zamora" userId="dca95b49-4927-41aa-9551-a36fe78334b3" providerId="ADAL" clId="{69B526B3-2CCB-4E52-A7B7-9927EEF0F17C}" dt="2019-03-05T06:03:50.187" v="2665" actId="20577"/>
          <ac:spMkLst>
            <pc:docMk/>
            <pc:sldMk cId="867550495" sldId="286"/>
            <ac:spMk id="2" creationId="{B5D3B3D6-972E-48DF-B885-9B46D41F0263}"/>
          </ac:spMkLst>
        </pc:spChg>
        <pc:spChg chg="mod">
          <ac:chgData name="Miguel Equihua Zamora" userId="dca95b49-4927-41aa-9551-a36fe78334b3" providerId="ADAL" clId="{69B526B3-2CCB-4E52-A7B7-9927EEF0F17C}" dt="2019-03-05T06:03:14.400" v="2643" actId="27636"/>
          <ac:spMkLst>
            <pc:docMk/>
            <pc:sldMk cId="867550495" sldId="286"/>
            <ac:spMk id="3" creationId="{C2A6FA76-E24A-4DB1-AFE6-34A561007943}"/>
          </ac:spMkLst>
        </pc:spChg>
      </pc:sldChg>
      <pc:sldChg chg="modSp add">
        <pc:chgData name="Miguel Equihua Zamora" userId="dca95b49-4927-41aa-9551-a36fe78334b3" providerId="ADAL" clId="{69B526B3-2CCB-4E52-A7B7-9927EEF0F17C}" dt="2019-03-05T06:08:02.415" v="2801" actId="20577"/>
        <pc:sldMkLst>
          <pc:docMk/>
          <pc:sldMk cId="3912855573" sldId="287"/>
        </pc:sldMkLst>
        <pc:spChg chg="mod">
          <ac:chgData name="Miguel Equihua Zamora" userId="dca95b49-4927-41aa-9551-a36fe78334b3" providerId="ADAL" clId="{69B526B3-2CCB-4E52-A7B7-9927EEF0F17C}" dt="2019-03-05T06:04:09.894" v="2686" actId="20577"/>
          <ac:spMkLst>
            <pc:docMk/>
            <pc:sldMk cId="3912855573" sldId="287"/>
            <ac:spMk id="2" creationId="{6455FA32-491C-4555-8FF5-F19684FFB648}"/>
          </ac:spMkLst>
        </pc:spChg>
        <pc:spChg chg="mod">
          <ac:chgData name="Miguel Equihua Zamora" userId="dca95b49-4927-41aa-9551-a36fe78334b3" providerId="ADAL" clId="{69B526B3-2CCB-4E52-A7B7-9927EEF0F17C}" dt="2019-03-05T06:08:02.415" v="2801" actId="20577"/>
          <ac:spMkLst>
            <pc:docMk/>
            <pc:sldMk cId="3912855573" sldId="287"/>
            <ac:spMk id="3" creationId="{D9B84178-C696-4FE5-986A-4B7E2673ACA9}"/>
          </ac:spMkLst>
        </pc:spChg>
      </pc:sldChg>
      <pc:sldChg chg="modSp add">
        <pc:chgData name="Miguel Equihua Zamora" userId="dca95b49-4927-41aa-9551-a36fe78334b3" providerId="ADAL" clId="{69B526B3-2CCB-4E52-A7B7-9927EEF0F17C}" dt="2019-03-05T06:11:33.885" v="2857" actId="20577"/>
        <pc:sldMkLst>
          <pc:docMk/>
          <pc:sldMk cId="4271046015" sldId="288"/>
        </pc:sldMkLst>
        <pc:spChg chg="mod">
          <ac:chgData name="Miguel Equihua Zamora" userId="dca95b49-4927-41aa-9551-a36fe78334b3" providerId="ADAL" clId="{69B526B3-2CCB-4E52-A7B7-9927EEF0F17C}" dt="2019-03-05T06:10:46.021" v="2823" actId="20577"/>
          <ac:spMkLst>
            <pc:docMk/>
            <pc:sldMk cId="4271046015" sldId="288"/>
            <ac:spMk id="2" creationId="{4884B3A3-7CC0-44DE-86E2-AA687BAD1EAA}"/>
          </ac:spMkLst>
        </pc:spChg>
        <pc:spChg chg="mod">
          <ac:chgData name="Miguel Equihua Zamora" userId="dca95b49-4927-41aa-9551-a36fe78334b3" providerId="ADAL" clId="{69B526B3-2CCB-4E52-A7B7-9927EEF0F17C}" dt="2019-03-05T06:11:33.885" v="2857" actId="20577"/>
          <ac:spMkLst>
            <pc:docMk/>
            <pc:sldMk cId="4271046015" sldId="288"/>
            <ac:spMk id="3" creationId="{1AB241DF-F3AA-4177-BAA7-D5D4723C3464}"/>
          </ac:spMkLst>
        </pc:spChg>
      </pc:sldChg>
      <pc:sldChg chg="modSp add">
        <pc:chgData name="Miguel Equihua Zamora" userId="dca95b49-4927-41aa-9551-a36fe78334b3" providerId="ADAL" clId="{69B526B3-2CCB-4E52-A7B7-9927EEF0F17C}" dt="2019-03-05T06:18:19.816" v="2994" actId="20577"/>
        <pc:sldMkLst>
          <pc:docMk/>
          <pc:sldMk cId="4154178869" sldId="290"/>
        </pc:sldMkLst>
        <pc:spChg chg="mod">
          <ac:chgData name="Miguel Equihua Zamora" userId="dca95b49-4927-41aa-9551-a36fe78334b3" providerId="ADAL" clId="{69B526B3-2CCB-4E52-A7B7-9927EEF0F17C}" dt="2019-03-05T06:16:29.389" v="2936" actId="20577"/>
          <ac:spMkLst>
            <pc:docMk/>
            <pc:sldMk cId="4154178869" sldId="290"/>
            <ac:spMk id="2" creationId="{6804631F-BBC1-40CA-9B03-FBCB903EEE3A}"/>
          </ac:spMkLst>
        </pc:spChg>
        <pc:spChg chg="mod">
          <ac:chgData name="Miguel Equihua Zamora" userId="dca95b49-4927-41aa-9551-a36fe78334b3" providerId="ADAL" clId="{69B526B3-2CCB-4E52-A7B7-9927EEF0F17C}" dt="2019-03-05T06:18:19.816" v="2994" actId="20577"/>
          <ac:spMkLst>
            <pc:docMk/>
            <pc:sldMk cId="4154178869" sldId="290"/>
            <ac:spMk id="3" creationId="{703DFDA0-7E55-41F5-B86F-A509D023E2DC}"/>
          </ac:spMkLst>
        </pc:spChg>
      </pc:sldChg>
      <pc:sldChg chg="modSp add">
        <pc:chgData name="Miguel Equihua Zamora" userId="dca95b49-4927-41aa-9551-a36fe78334b3" providerId="ADAL" clId="{69B526B3-2CCB-4E52-A7B7-9927EEF0F17C}" dt="2019-03-05T06:22:47.006" v="3114" actId="27636"/>
        <pc:sldMkLst>
          <pc:docMk/>
          <pc:sldMk cId="1185343784" sldId="291"/>
        </pc:sldMkLst>
        <pc:spChg chg="mod">
          <ac:chgData name="Miguel Equihua Zamora" userId="dca95b49-4927-41aa-9551-a36fe78334b3" providerId="ADAL" clId="{69B526B3-2CCB-4E52-A7B7-9927EEF0F17C}" dt="2019-03-05T06:18:12.958" v="2993"/>
          <ac:spMkLst>
            <pc:docMk/>
            <pc:sldMk cId="1185343784" sldId="291"/>
            <ac:spMk id="2" creationId="{951D8ADB-8FDD-4D35-B006-861F6ECFABD9}"/>
          </ac:spMkLst>
        </pc:spChg>
        <pc:spChg chg="mod">
          <ac:chgData name="Miguel Equihua Zamora" userId="dca95b49-4927-41aa-9551-a36fe78334b3" providerId="ADAL" clId="{69B526B3-2CCB-4E52-A7B7-9927EEF0F17C}" dt="2019-03-05T06:22:47.006" v="3114" actId="27636"/>
          <ac:spMkLst>
            <pc:docMk/>
            <pc:sldMk cId="1185343784" sldId="291"/>
            <ac:spMk id="3" creationId="{29D56C83-49CD-4EAC-837B-FF57288BCBE3}"/>
          </ac:spMkLst>
        </pc:spChg>
      </pc:sldChg>
      <pc:sldChg chg="modSp add ord">
        <pc:chgData name="Miguel Equihua Zamora" userId="dca95b49-4927-41aa-9551-a36fe78334b3" providerId="ADAL" clId="{69B526B3-2CCB-4E52-A7B7-9927EEF0F17C}" dt="2019-03-05T16:51:23.582" v="5202"/>
        <pc:sldMkLst>
          <pc:docMk/>
          <pc:sldMk cId="2051237983" sldId="292"/>
        </pc:sldMkLst>
        <pc:spChg chg="mod">
          <ac:chgData name="Miguel Equihua Zamora" userId="dca95b49-4927-41aa-9551-a36fe78334b3" providerId="ADAL" clId="{69B526B3-2CCB-4E52-A7B7-9927EEF0F17C}" dt="2019-03-05T16:12:51.925" v="5078" actId="20577"/>
          <ac:spMkLst>
            <pc:docMk/>
            <pc:sldMk cId="2051237983" sldId="292"/>
            <ac:spMk id="2" creationId="{6010844B-E17D-4C1D-8E4D-4E83DCA22A91}"/>
          </ac:spMkLst>
        </pc:spChg>
        <pc:spChg chg="mod">
          <ac:chgData name="Miguel Equihua Zamora" userId="dca95b49-4927-41aa-9551-a36fe78334b3" providerId="ADAL" clId="{69B526B3-2CCB-4E52-A7B7-9927EEF0F17C}" dt="2019-03-05T16:45:41.857" v="5201" actId="20577"/>
          <ac:spMkLst>
            <pc:docMk/>
            <pc:sldMk cId="2051237983" sldId="292"/>
            <ac:spMk id="3" creationId="{6986E5E8-C8A3-408C-B4BC-375E34D80C4F}"/>
          </ac:spMkLst>
        </pc:spChg>
      </pc:sldChg>
      <pc:sldChg chg="modSp add ord">
        <pc:chgData name="Miguel Equihua Zamora" userId="dca95b49-4927-41aa-9551-a36fe78334b3" providerId="ADAL" clId="{69B526B3-2CCB-4E52-A7B7-9927EEF0F17C}" dt="2019-03-05T07:05:45.363" v="3994" actId="20577"/>
        <pc:sldMkLst>
          <pc:docMk/>
          <pc:sldMk cId="3931545582" sldId="293"/>
        </pc:sldMkLst>
        <pc:spChg chg="mod">
          <ac:chgData name="Miguel Equihua Zamora" userId="dca95b49-4927-41aa-9551-a36fe78334b3" providerId="ADAL" clId="{69B526B3-2CCB-4E52-A7B7-9927EEF0F17C}" dt="2019-03-05T06:47:08.314" v="3132" actId="20577"/>
          <ac:spMkLst>
            <pc:docMk/>
            <pc:sldMk cId="3931545582" sldId="293"/>
            <ac:spMk id="2" creationId="{8C72B34F-B77D-46FB-B06A-8414CCDC37AC}"/>
          </ac:spMkLst>
        </pc:spChg>
        <pc:spChg chg="mod">
          <ac:chgData name="Miguel Equihua Zamora" userId="dca95b49-4927-41aa-9551-a36fe78334b3" providerId="ADAL" clId="{69B526B3-2CCB-4E52-A7B7-9927EEF0F17C}" dt="2019-03-05T07:05:45.363" v="3994" actId="20577"/>
          <ac:spMkLst>
            <pc:docMk/>
            <pc:sldMk cId="3931545582" sldId="293"/>
            <ac:spMk id="3" creationId="{5428769F-3EB9-478E-8FA4-77B6EB232BE0}"/>
          </ac:spMkLst>
        </pc:spChg>
      </pc:sldChg>
      <pc:sldChg chg="modSp add">
        <pc:chgData name="Miguel Equihua Zamora" userId="dca95b49-4927-41aa-9551-a36fe78334b3" providerId="ADAL" clId="{69B526B3-2CCB-4E52-A7B7-9927EEF0F17C}" dt="2019-03-05T17:09:54.558" v="5227" actId="179"/>
        <pc:sldMkLst>
          <pc:docMk/>
          <pc:sldMk cId="478810409" sldId="294"/>
        </pc:sldMkLst>
        <pc:spChg chg="mod">
          <ac:chgData name="Miguel Equihua Zamora" userId="dca95b49-4927-41aa-9551-a36fe78334b3" providerId="ADAL" clId="{69B526B3-2CCB-4E52-A7B7-9927EEF0F17C}" dt="2019-03-05T07:08:16.971" v="4017" actId="20577"/>
          <ac:spMkLst>
            <pc:docMk/>
            <pc:sldMk cId="478810409" sldId="294"/>
            <ac:spMk id="2" creationId="{C6ACF235-0DC0-4927-8061-B156F0DBA5E2}"/>
          </ac:spMkLst>
        </pc:spChg>
        <pc:spChg chg="mod">
          <ac:chgData name="Miguel Equihua Zamora" userId="dca95b49-4927-41aa-9551-a36fe78334b3" providerId="ADAL" clId="{69B526B3-2CCB-4E52-A7B7-9927EEF0F17C}" dt="2019-03-05T17:09:54.558" v="5227" actId="179"/>
          <ac:spMkLst>
            <pc:docMk/>
            <pc:sldMk cId="478810409" sldId="294"/>
            <ac:spMk id="3" creationId="{1304B94E-6935-46B7-8288-D253466460D6}"/>
          </ac:spMkLst>
        </pc:spChg>
      </pc:sldChg>
      <pc:sldChg chg="addSp delSp modSp add mod ord setBg">
        <pc:chgData name="Miguel Equihua Zamora" userId="dca95b49-4927-41aa-9551-a36fe78334b3" providerId="ADAL" clId="{69B526B3-2CCB-4E52-A7B7-9927EEF0F17C}" dt="2019-03-05T17:08:01.304" v="5206"/>
        <pc:sldMkLst>
          <pc:docMk/>
          <pc:sldMk cId="393593143" sldId="296"/>
        </pc:sldMkLst>
        <pc:spChg chg="del">
          <ac:chgData name="Miguel Equihua Zamora" userId="dca95b49-4927-41aa-9551-a36fe78334b3" providerId="ADAL" clId="{69B526B3-2CCB-4E52-A7B7-9927EEF0F17C}" dt="2019-03-05T07:25:20.364" v="4976" actId="26606"/>
          <ac:spMkLst>
            <pc:docMk/>
            <pc:sldMk cId="393593143" sldId="296"/>
            <ac:spMk id="2" creationId="{11EDEDE6-24BE-4C22-AE7A-4967FD6F60FE}"/>
          </ac:spMkLst>
        </pc:spChg>
        <pc:spChg chg="add del">
          <ac:chgData name="Miguel Equihua Zamora" userId="dca95b49-4927-41aa-9551-a36fe78334b3" providerId="ADAL" clId="{69B526B3-2CCB-4E52-A7B7-9927EEF0F17C}" dt="2019-03-05T07:25:11.721" v="4973" actId="931"/>
          <ac:spMkLst>
            <pc:docMk/>
            <pc:sldMk cId="393593143" sldId="296"/>
            <ac:spMk id="3" creationId="{2789FE66-8850-4DF7-BC8D-AAF023961A93}"/>
          </ac:spMkLst>
        </pc:spChg>
        <pc:spChg chg="add del">
          <ac:chgData name="Miguel Equihua Zamora" userId="dca95b49-4927-41aa-9551-a36fe78334b3" providerId="ADAL" clId="{69B526B3-2CCB-4E52-A7B7-9927EEF0F17C}" dt="2019-03-05T07:26:49.909" v="4984" actId="26606"/>
          <ac:spMkLst>
            <pc:docMk/>
            <pc:sldMk cId="393593143" sldId="296"/>
            <ac:spMk id="12" creationId="{57845966-6EFC-468A-9CC7-BAB4B95854E7}"/>
          </ac:spMkLst>
        </pc:spChg>
        <pc:spChg chg="add del">
          <ac:chgData name="Miguel Equihua Zamora" userId="dca95b49-4927-41aa-9551-a36fe78334b3" providerId="ADAL" clId="{69B526B3-2CCB-4E52-A7B7-9927EEF0F17C}" dt="2019-03-05T07:26:49.909" v="4984" actId="26606"/>
          <ac:spMkLst>
            <pc:docMk/>
            <pc:sldMk cId="393593143" sldId="296"/>
            <ac:spMk id="16" creationId="{ADAD1991-FFD1-4E94-ABAB-7560D33008E4}"/>
          </ac:spMkLst>
        </pc:spChg>
        <pc:spChg chg="add del">
          <ac:chgData name="Miguel Equihua Zamora" userId="dca95b49-4927-41aa-9551-a36fe78334b3" providerId="ADAL" clId="{69B526B3-2CCB-4E52-A7B7-9927EEF0F17C}" dt="2019-03-05T07:26:49.800" v="4983" actId="26606"/>
          <ac:spMkLst>
            <pc:docMk/>
            <pc:sldMk cId="393593143" sldId="296"/>
            <ac:spMk id="21" creationId="{11F96CE0-29B6-4FA9-AE2A-DAB877AAEF67}"/>
          </ac:spMkLst>
        </pc:spChg>
        <pc:spChg chg="add">
          <ac:chgData name="Miguel Equihua Zamora" userId="dca95b49-4927-41aa-9551-a36fe78334b3" providerId="ADAL" clId="{69B526B3-2CCB-4E52-A7B7-9927EEF0F17C}" dt="2019-03-05T07:26:49.909" v="4984" actId="26606"/>
          <ac:spMkLst>
            <pc:docMk/>
            <pc:sldMk cId="393593143" sldId="296"/>
            <ac:spMk id="23" creationId="{CB44330D-EA18-4254-AA95-EB49948539B8}"/>
          </ac:spMkLst>
        </pc:spChg>
        <pc:spChg chg="add">
          <ac:chgData name="Miguel Equihua Zamora" userId="dca95b49-4927-41aa-9551-a36fe78334b3" providerId="ADAL" clId="{69B526B3-2CCB-4E52-A7B7-9927EEF0F17C}" dt="2019-03-05T07:26:49.909" v="4984" actId="26606"/>
          <ac:spMkLst>
            <pc:docMk/>
            <pc:sldMk cId="393593143" sldId="296"/>
            <ac:spMk id="26" creationId="{32BC26D8-82FB-445E-AA49-62A77D7C1EE0}"/>
          </ac:spMkLst>
        </pc:spChg>
        <pc:picChg chg="add del mod">
          <ac:chgData name="Miguel Equihua Zamora" userId="dca95b49-4927-41aa-9551-a36fe78334b3" providerId="ADAL" clId="{69B526B3-2CCB-4E52-A7B7-9927EEF0F17C}" dt="2019-03-05T07:24:48.176" v="4972" actId="931"/>
          <ac:picMkLst>
            <pc:docMk/>
            <pc:sldMk cId="393593143" sldId="296"/>
            <ac:picMk id="5" creationId="{95961314-F813-4BE3-821E-77B03BB69431}"/>
          </ac:picMkLst>
        </pc:picChg>
        <pc:picChg chg="add del mod">
          <ac:chgData name="Miguel Equihua Zamora" userId="dca95b49-4927-41aa-9551-a36fe78334b3" providerId="ADAL" clId="{69B526B3-2CCB-4E52-A7B7-9927EEF0F17C}" dt="2019-03-05T07:26:49.909" v="4984" actId="26606"/>
          <ac:picMkLst>
            <pc:docMk/>
            <pc:sldMk cId="393593143" sldId="296"/>
            <ac:picMk id="7" creationId="{6782E8D4-959E-4D82-99D9-7DE8757EF49E}"/>
          </ac:picMkLst>
        </pc:picChg>
        <pc:picChg chg="add del">
          <ac:chgData name="Miguel Equihua Zamora" userId="dca95b49-4927-41aa-9551-a36fe78334b3" providerId="ADAL" clId="{69B526B3-2CCB-4E52-A7B7-9927EEF0F17C}" dt="2019-03-05T07:26:49.909" v="4984" actId="26606"/>
          <ac:picMkLst>
            <pc:docMk/>
            <pc:sldMk cId="393593143" sldId="296"/>
            <ac:picMk id="14" creationId="{75554383-98AF-4A47-BB65-705FAAA4BE6A}"/>
          </ac:picMkLst>
        </pc:picChg>
        <pc:picChg chg="add del">
          <ac:chgData name="Miguel Equihua Zamora" userId="dca95b49-4927-41aa-9551-a36fe78334b3" providerId="ADAL" clId="{69B526B3-2CCB-4E52-A7B7-9927EEF0F17C}" dt="2019-03-05T07:26:49.800" v="4983" actId="26606"/>
          <ac:picMkLst>
            <pc:docMk/>
            <pc:sldMk cId="393593143" sldId="296"/>
            <ac:picMk id="19" creationId="{6782E8D4-959E-4D82-99D9-7DE8757EF49E}"/>
          </ac:picMkLst>
        </pc:picChg>
        <pc:picChg chg="add del">
          <ac:chgData name="Miguel Equihua Zamora" userId="dca95b49-4927-41aa-9551-a36fe78334b3" providerId="ADAL" clId="{69B526B3-2CCB-4E52-A7B7-9927EEF0F17C}" dt="2019-03-05T07:26:49.800" v="4983" actId="26606"/>
          <ac:picMkLst>
            <pc:docMk/>
            <pc:sldMk cId="393593143" sldId="296"/>
            <ac:picMk id="24" creationId="{54DDEBDD-D8BD-41A6-8A0D-B00E3768B0F9}"/>
          </ac:picMkLst>
        </pc:picChg>
        <pc:picChg chg="add mod">
          <ac:chgData name="Miguel Equihua Zamora" userId="dca95b49-4927-41aa-9551-a36fe78334b3" providerId="ADAL" clId="{69B526B3-2CCB-4E52-A7B7-9927EEF0F17C}" dt="2019-03-05T07:27:03.161" v="4986" actId="14100"/>
          <ac:picMkLst>
            <pc:docMk/>
            <pc:sldMk cId="393593143" sldId="296"/>
            <ac:picMk id="27" creationId="{6782E8D4-959E-4D82-99D9-7DE8757EF49E}"/>
          </ac:picMkLst>
        </pc:picChg>
      </pc:sldChg>
      <pc:sldChg chg="addSp delSp modSp add mod setBg">
        <pc:chgData name="Miguel Equihua Zamora" userId="dca95b49-4927-41aa-9551-a36fe78334b3" providerId="ADAL" clId="{69B526B3-2CCB-4E52-A7B7-9927EEF0F17C}" dt="2019-03-05T07:30:44.960" v="5068" actId="1038"/>
        <pc:sldMkLst>
          <pc:docMk/>
          <pc:sldMk cId="3249323914" sldId="297"/>
        </pc:sldMkLst>
        <pc:spChg chg="mod">
          <ac:chgData name="Miguel Equihua Zamora" userId="dca95b49-4927-41aa-9551-a36fe78334b3" providerId="ADAL" clId="{69B526B3-2CCB-4E52-A7B7-9927EEF0F17C}" dt="2019-03-05T07:30:19.151" v="5042" actId="14100"/>
          <ac:spMkLst>
            <pc:docMk/>
            <pc:sldMk cId="3249323914" sldId="297"/>
            <ac:spMk id="2" creationId="{0702965E-EE38-4BA8-8F06-1442096A0F09}"/>
          </ac:spMkLst>
        </pc:spChg>
        <pc:spChg chg="add del">
          <ac:chgData name="Miguel Equihua Zamora" userId="dca95b49-4927-41aa-9551-a36fe78334b3" providerId="ADAL" clId="{69B526B3-2CCB-4E52-A7B7-9927EEF0F17C}" dt="2019-03-05T07:28:42.481" v="4990" actId="931"/>
          <ac:spMkLst>
            <pc:docMk/>
            <pc:sldMk cId="3249323914" sldId="297"/>
            <ac:spMk id="3" creationId="{FB4EBF01-ABDF-427C-9175-B8A1E897FE17}"/>
          </ac:spMkLst>
        </pc:spChg>
        <pc:spChg chg="add del">
          <ac:chgData name="Miguel Equihua Zamora" userId="dca95b49-4927-41aa-9551-a36fe78334b3" providerId="ADAL" clId="{69B526B3-2CCB-4E52-A7B7-9927EEF0F17C}" dt="2019-03-05T07:30:07.034" v="5040" actId="26606"/>
          <ac:spMkLst>
            <pc:docMk/>
            <pc:sldMk cId="3249323914" sldId="297"/>
            <ac:spMk id="12" creationId="{16C5FA50-8D52-4617-AF91-5C7B1C8352F1}"/>
          </ac:spMkLst>
        </pc:spChg>
        <pc:spChg chg="add del">
          <ac:chgData name="Miguel Equihua Zamora" userId="dca95b49-4927-41aa-9551-a36fe78334b3" providerId="ADAL" clId="{69B526B3-2CCB-4E52-A7B7-9927EEF0F17C}" dt="2019-03-05T07:30:07.034" v="5040" actId="26606"/>
          <ac:spMkLst>
            <pc:docMk/>
            <pc:sldMk cId="3249323914" sldId="297"/>
            <ac:spMk id="14" creationId="{E223798C-12AD-4B0C-A50C-D676347D67CF}"/>
          </ac:spMkLst>
        </pc:spChg>
        <pc:spChg chg="add">
          <ac:chgData name="Miguel Equihua Zamora" userId="dca95b49-4927-41aa-9551-a36fe78334b3" providerId="ADAL" clId="{69B526B3-2CCB-4E52-A7B7-9927EEF0F17C}" dt="2019-03-05T07:30:07.034" v="5040" actId="26606"/>
          <ac:spMkLst>
            <pc:docMk/>
            <pc:sldMk cId="3249323914" sldId="297"/>
            <ac:spMk id="19" creationId="{6753252F-4873-4F63-801D-CC719279A7D5}"/>
          </ac:spMkLst>
        </pc:spChg>
        <pc:spChg chg="add">
          <ac:chgData name="Miguel Equihua Zamora" userId="dca95b49-4927-41aa-9551-a36fe78334b3" providerId="ADAL" clId="{69B526B3-2CCB-4E52-A7B7-9927EEF0F17C}" dt="2019-03-05T07:30:07.034" v="5040" actId="26606"/>
          <ac:spMkLst>
            <pc:docMk/>
            <pc:sldMk cId="3249323914" sldId="297"/>
            <ac:spMk id="21" creationId="{047C8CCB-F95D-4249-92DD-651249D3535A}"/>
          </ac:spMkLst>
        </pc:spChg>
        <pc:picChg chg="add del mod">
          <ac:chgData name="Miguel Equihua Zamora" userId="dca95b49-4927-41aa-9551-a36fe78334b3" providerId="ADAL" clId="{69B526B3-2CCB-4E52-A7B7-9927EEF0F17C}" dt="2019-03-05T07:28:22.945" v="4989" actId="931"/>
          <ac:picMkLst>
            <pc:docMk/>
            <pc:sldMk cId="3249323914" sldId="297"/>
            <ac:picMk id="5" creationId="{F8D01466-CB7D-46EE-906A-5A3BF0A2A3D4}"/>
          </ac:picMkLst>
        </pc:picChg>
        <pc:picChg chg="add mod">
          <ac:chgData name="Miguel Equihua Zamora" userId="dca95b49-4927-41aa-9551-a36fe78334b3" providerId="ADAL" clId="{69B526B3-2CCB-4E52-A7B7-9927EEF0F17C}" dt="2019-03-05T07:30:44.960" v="5068" actId="1038"/>
          <ac:picMkLst>
            <pc:docMk/>
            <pc:sldMk cId="3249323914" sldId="297"/>
            <ac:picMk id="7" creationId="{80088D76-E056-43E3-86F2-3F9287D07DB3}"/>
          </ac:picMkLst>
        </pc:picChg>
      </pc:sldChg>
      <pc:sldChg chg="modSp add del">
        <pc:chgData name="Miguel Equihua Zamora" userId="dca95b49-4927-41aa-9551-a36fe78334b3" providerId="ADAL" clId="{69B526B3-2CCB-4E52-A7B7-9927EEF0F17C}" dt="2019-03-05T17:07:44.406" v="5204" actId="2696"/>
        <pc:sldMkLst>
          <pc:docMk/>
          <pc:sldMk cId="2610683785" sldId="299"/>
        </pc:sldMkLst>
        <pc:spChg chg="mod">
          <ac:chgData name="Miguel Equihua Zamora" userId="dca95b49-4927-41aa-9551-a36fe78334b3" providerId="ADAL" clId="{69B526B3-2CCB-4E52-A7B7-9927EEF0F17C}" dt="2019-03-05T07:33:50.809" v="5070"/>
          <ac:spMkLst>
            <pc:docMk/>
            <pc:sldMk cId="2610683785" sldId="299"/>
            <ac:spMk id="3" creationId="{29B9D4A5-7C9B-4DF5-8544-3AECA98BC09D}"/>
          </ac:spMkLst>
        </pc:spChg>
      </pc:sldChg>
    </pc:docChg>
  </pc:docChgLst>
  <pc:docChgLst>
    <pc:chgData name="Miguel Equihua Zamora" userId="dca95b49-4927-41aa-9551-a36fe78334b3" providerId="ADAL" clId="{088A01F2-89E0-4CCF-BE25-6AAD425EB214}"/>
    <pc:docChg chg="undo custSel addSld delSld modSld modSection">
      <pc:chgData name="Miguel Equihua Zamora" userId="dca95b49-4927-41aa-9551-a36fe78334b3" providerId="ADAL" clId="{088A01F2-89E0-4CCF-BE25-6AAD425EB214}" dt="2019-03-04T21:56:43.687" v="561"/>
      <pc:docMkLst>
        <pc:docMk/>
      </pc:docMkLst>
      <pc:sldChg chg="modSp">
        <pc:chgData name="Miguel Equihua Zamora" userId="dca95b49-4927-41aa-9551-a36fe78334b3" providerId="ADAL" clId="{088A01F2-89E0-4CCF-BE25-6AAD425EB214}" dt="2019-03-04T16:01:32.337" v="5" actId="6549"/>
        <pc:sldMkLst>
          <pc:docMk/>
          <pc:sldMk cId="2853979256" sldId="256"/>
        </pc:sldMkLst>
        <pc:spChg chg="mod">
          <ac:chgData name="Miguel Equihua Zamora" userId="dca95b49-4927-41aa-9551-a36fe78334b3" providerId="ADAL" clId="{088A01F2-89E0-4CCF-BE25-6AAD425EB214}" dt="2019-03-04T16:01:32.337" v="5" actId="6549"/>
          <ac:spMkLst>
            <pc:docMk/>
            <pc:sldMk cId="2853979256" sldId="256"/>
            <ac:spMk id="5" creationId="{59FB0422-D057-41D7-9495-C41E1C9945CD}"/>
          </ac:spMkLst>
        </pc:spChg>
      </pc:sldChg>
      <pc:sldChg chg="modSp setBg">
        <pc:chgData name="Miguel Equihua Zamora" userId="dca95b49-4927-41aa-9551-a36fe78334b3" providerId="ADAL" clId="{088A01F2-89E0-4CCF-BE25-6AAD425EB214}" dt="2019-03-04T21:56:12.234" v="557"/>
        <pc:sldMkLst>
          <pc:docMk/>
          <pc:sldMk cId="52517862" sldId="257"/>
        </pc:sldMkLst>
        <pc:spChg chg="mod">
          <ac:chgData name="Miguel Equihua Zamora" userId="dca95b49-4927-41aa-9551-a36fe78334b3" providerId="ADAL" clId="{088A01F2-89E0-4CCF-BE25-6AAD425EB214}" dt="2019-03-04T16:55:02.828" v="480" actId="20577"/>
          <ac:spMkLst>
            <pc:docMk/>
            <pc:sldMk cId="52517862" sldId="257"/>
            <ac:spMk id="2" creationId="{25D85260-F82B-47A0-8EF2-BCD155AF6E3D}"/>
          </ac:spMkLst>
        </pc:spChg>
      </pc:sldChg>
      <pc:sldChg chg="setBg">
        <pc:chgData name="Miguel Equihua Zamora" userId="dca95b49-4927-41aa-9551-a36fe78334b3" providerId="ADAL" clId="{088A01F2-89E0-4CCF-BE25-6AAD425EB214}" dt="2019-03-04T21:56:16.885" v="558"/>
        <pc:sldMkLst>
          <pc:docMk/>
          <pc:sldMk cId="457544327" sldId="258"/>
        </pc:sldMkLst>
      </pc:sldChg>
      <pc:sldChg chg="modSp add setBg">
        <pc:chgData name="Miguel Equihua Zamora" userId="dca95b49-4927-41aa-9551-a36fe78334b3" providerId="ADAL" clId="{088A01F2-89E0-4CCF-BE25-6AAD425EB214}" dt="2019-03-04T21:56:23.486" v="559"/>
        <pc:sldMkLst>
          <pc:docMk/>
          <pc:sldMk cId="2238799942" sldId="261"/>
        </pc:sldMkLst>
        <pc:spChg chg="mod">
          <ac:chgData name="Miguel Equihua Zamora" userId="dca95b49-4927-41aa-9551-a36fe78334b3" providerId="ADAL" clId="{088A01F2-89E0-4CCF-BE25-6AAD425EB214}" dt="2019-03-04T16:58:05.177" v="517" actId="20577"/>
          <ac:spMkLst>
            <pc:docMk/>
            <pc:sldMk cId="2238799942" sldId="261"/>
            <ac:spMk id="2" creationId="{5FAA866D-B5A2-4E49-B089-8BA8EB1BD22B}"/>
          </ac:spMkLst>
        </pc:spChg>
        <pc:spChg chg="mod">
          <ac:chgData name="Miguel Equihua Zamora" userId="dca95b49-4927-41aa-9551-a36fe78334b3" providerId="ADAL" clId="{088A01F2-89E0-4CCF-BE25-6AAD425EB214}" dt="2019-03-04T16:02:01.627" v="13" actId="14"/>
          <ac:spMkLst>
            <pc:docMk/>
            <pc:sldMk cId="2238799942" sldId="261"/>
            <ac:spMk id="3" creationId="{452CE7A3-BD71-42D2-A32F-B8114BE2995E}"/>
          </ac:spMkLst>
        </pc:spChg>
      </pc:sldChg>
      <pc:sldChg chg="modSp add">
        <pc:chgData name="Miguel Equihua Zamora" userId="dca95b49-4927-41aa-9551-a36fe78334b3" providerId="ADAL" clId="{088A01F2-89E0-4CCF-BE25-6AAD425EB214}" dt="2019-03-04T16:03:30.511" v="71" actId="20577"/>
        <pc:sldMkLst>
          <pc:docMk/>
          <pc:sldMk cId="3932934517" sldId="262"/>
        </pc:sldMkLst>
        <pc:spChg chg="mod">
          <ac:chgData name="Miguel Equihua Zamora" userId="dca95b49-4927-41aa-9551-a36fe78334b3" providerId="ADAL" clId="{088A01F2-89E0-4CCF-BE25-6AAD425EB214}" dt="2019-03-04T16:02:26.600" v="19" actId="20577"/>
          <ac:spMkLst>
            <pc:docMk/>
            <pc:sldMk cId="3932934517" sldId="262"/>
            <ac:spMk id="2" creationId="{7AFE453C-F9DA-4AE3-9087-E360530E3B12}"/>
          </ac:spMkLst>
        </pc:spChg>
        <pc:spChg chg="mod">
          <ac:chgData name="Miguel Equihua Zamora" userId="dca95b49-4927-41aa-9551-a36fe78334b3" providerId="ADAL" clId="{088A01F2-89E0-4CCF-BE25-6AAD425EB214}" dt="2019-03-04T16:03:30.511" v="71" actId="20577"/>
          <ac:spMkLst>
            <pc:docMk/>
            <pc:sldMk cId="3932934517" sldId="262"/>
            <ac:spMk id="3" creationId="{E28DDED5-A6F4-42BF-B4BF-D85039592314}"/>
          </ac:spMkLst>
        </pc:spChg>
      </pc:sldChg>
      <pc:sldChg chg="modSp add">
        <pc:chgData name="Miguel Equihua Zamora" userId="dca95b49-4927-41aa-9551-a36fe78334b3" providerId="ADAL" clId="{088A01F2-89E0-4CCF-BE25-6AAD425EB214}" dt="2019-03-04T16:04:14.736" v="73" actId="5793"/>
        <pc:sldMkLst>
          <pc:docMk/>
          <pc:sldMk cId="3812090036" sldId="263"/>
        </pc:sldMkLst>
        <pc:spChg chg="mod">
          <ac:chgData name="Miguel Equihua Zamora" userId="dca95b49-4927-41aa-9551-a36fe78334b3" providerId="ADAL" clId="{088A01F2-89E0-4CCF-BE25-6AAD425EB214}" dt="2019-03-04T16:02:37.577" v="23" actId="20577"/>
          <ac:spMkLst>
            <pc:docMk/>
            <pc:sldMk cId="3812090036" sldId="263"/>
            <ac:spMk id="2" creationId="{B50F3EFB-A0B8-4577-833F-FB5880451607}"/>
          </ac:spMkLst>
        </pc:spChg>
        <pc:spChg chg="mod">
          <ac:chgData name="Miguel Equihua Zamora" userId="dca95b49-4927-41aa-9551-a36fe78334b3" providerId="ADAL" clId="{088A01F2-89E0-4CCF-BE25-6AAD425EB214}" dt="2019-03-04T16:04:14.736" v="73" actId="5793"/>
          <ac:spMkLst>
            <pc:docMk/>
            <pc:sldMk cId="3812090036" sldId="263"/>
            <ac:spMk id="3" creationId="{B333F344-FBF5-40DA-9576-E0D3729786F2}"/>
          </ac:spMkLst>
        </pc:spChg>
      </pc:sldChg>
      <pc:sldChg chg="modSp add">
        <pc:chgData name="Miguel Equihua Zamora" userId="dca95b49-4927-41aa-9551-a36fe78334b3" providerId="ADAL" clId="{088A01F2-89E0-4CCF-BE25-6AAD425EB214}" dt="2019-03-04T16:04:21.920" v="76" actId="20577"/>
        <pc:sldMkLst>
          <pc:docMk/>
          <pc:sldMk cId="854396805" sldId="264"/>
        </pc:sldMkLst>
        <pc:spChg chg="mod">
          <ac:chgData name="Miguel Equihua Zamora" userId="dca95b49-4927-41aa-9551-a36fe78334b3" providerId="ADAL" clId="{088A01F2-89E0-4CCF-BE25-6AAD425EB214}" dt="2019-03-04T16:02:51.977" v="30" actId="27636"/>
          <ac:spMkLst>
            <pc:docMk/>
            <pc:sldMk cId="854396805" sldId="264"/>
            <ac:spMk id="2" creationId="{A875BD1C-8B2C-4608-98F4-21DF6B7CB97D}"/>
          </ac:spMkLst>
        </pc:spChg>
        <pc:spChg chg="mod">
          <ac:chgData name="Miguel Equihua Zamora" userId="dca95b49-4927-41aa-9551-a36fe78334b3" providerId="ADAL" clId="{088A01F2-89E0-4CCF-BE25-6AAD425EB214}" dt="2019-03-04T16:04:21.920" v="76" actId="20577"/>
          <ac:spMkLst>
            <pc:docMk/>
            <pc:sldMk cId="854396805" sldId="264"/>
            <ac:spMk id="3" creationId="{58AC57F9-F41C-4B69-A8D5-BAE53717DCFD}"/>
          </ac:spMkLst>
        </pc:spChg>
      </pc:sldChg>
      <pc:sldChg chg="modSp add setBg">
        <pc:chgData name="Miguel Equihua Zamora" userId="dca95b49-4927-41aa-9551-a36fe78334b3" providerId="ADAL" clId="{088A01F2-89E0-4CCF-BE25-6AAD425EB214}" dt="2019-03-04T21:56:35.089" v="560"/>
        <pc:sldMkLst>
          <pc:docMk/>
          <pc:sldMk cId="3596949372" sldId="265"/>
        </pc:sldMkLst>
        <pc:spChg chg="mod">
          <ac:chgData name="Miguel Equihua Zamora" userId="dca95b49-4927-41aa-9551-a36fe78334b3" providerId="ADAL" clId="{088A01F2-89E0-4CCF-BE25-6AAD425EB214}" dt="2019-03-04T16:02:59.024" v="32"/>
          <ac:spMkLst>
            <pc:docMk/>
            <pc:sldMk cId="3596949372" sldId="265"/>
            <ac:spMk id="2" creationId="{B2DE2224-EC25-46FE-86FD-9F8A113A593B}"/>
          </ac:spMkLst>
        </pc:spChg>
        <pc:spChg chg="mod">
          <ac:chgData name="Miguel Equihua Zamora" userId="dca95b49-4927-41aa-9551-a36fe78334b3" providerId="ADAL" clId="{088A01F2-89E0-4CCF-BE25-6AAD425EB214}" dt="2019-03-04T16:49:06.368" v="427" actId="20577"/>
          <ac:spMkLst>
            <pc:docMk/>
            <pc:sldMk cId="3596949372" sldId="265"/>
            <ac:spMk id="3" creationId="{04239753-CB37-4D72-ADD6-EF273C0DAB2D}"/>
          </ac:spMkLst>
        </pc:spChg>
      </pc:sldChg>
      <pc:sldChg chg="modSp add setBg">
        <pc:chgData name="Miguel Equihua Zamora" userId="dca95b49-4927-41aa-9551-a36fe78334b3" providerId="ADAL" clId="{088A01F2-89E0-4CCF-BE25-6AAD425EB214}" dt="2019-03-04T21:56:43.687" v="561"/>
        <pc:sldMkLst>
          <pc:docMk/>
          <pc:sldMk cId="210553615" sldId="266"/>
        </pc:sldMkLst>
        <pc:spChg chg="mod">
          <ac:chgData name="Miguel Equihua Zamora" userId="dca95b49-4927-41aa-9551-a36fe78334b3" providerId="ADAL" clId="{088A01F2-89E0-4CCF-BE25-6AAD425EB214}" dt="2019-03-04T16:58:23.249" v="526" actId="20577"/>
          <ac:spMkLst>
            <pc:docMk/>
            <pc:sldMk cId="210553615" sldId="266"/>
            <ac:spMk id="2" creationId="{24C2E5A7-9AE6-4AD3-B2F9-B5C0651CE642}"/>
          </ac:spMkLst>
        </pc:spChg>
        <pc:spChg chg="mod">
          <ac:chgData name="Miguel Equihua Zamora" userId="dca95b49-4927-41aa-9551-a36fe78334b3" providerId="ADAL" clId="{088A01F2-89E0-4CCF-BE25-6AAD425EB214}" dt="2019-03-04T16:59:13.440" v="552" actId="20577"/>
          <ac:spMkLst>
            <pc:docMk/>
            <pc:sldMk cId="210553615" sldId="266"/>
            <ac:spMk id="3" creationId="{C0AD5765-F3C4-45E5-A5A5-FD476C8F2146}"/>
          </ac:spMkLst>
        </pc:spChg>
      </pc:sldChg>
      <pc:sldChg chg="addSp delSp modSp add">
        <pc:chgData name="Miguel Equihua Zamora" userId="dca95b49-4927-41aa-9551-a36fe78334b3" providerId="ADAL" clId="{088A01F2-89E0-4CCF-BE25-6AAD425EB214}" dt="2019-03-04T16:50:40.351" v="439"/>
        <pc:sldMkLst>
          <pc:docMk/>
          <pc:sldMk cId="2187611941" sldId="267"/>
        </pc:sldMkLst>
        <pc:spChg chg="mod">
          <ac:chgData name="Miguel Equihua Zamora" userId="dca95b49-4927-41aa-9551-a36fe78334b3" providerId="ADAL" clId="{088A01F2-89E0-4CCF-BE25-6AAD425EB214}" dt="2019-03-04T16:50:36.262" v="438" actId="20578"/>
          <ac:spMkLst>
            <pc:docMk/>
            <pc:sldMk cId="2187611941" sldId="267"/>
            <ac:spMk id="2" creationId="{ACB96F89-0D08-4DC2-A34A-17815CCDFA83}"/>
          </ac:spMkLst>
        </pc:spChg>
        <pc:spChg chg="mod">
          <ac:chgData name="Miguel Equihua Zamora" userId="dca95b49-4927-41aa-9551-a36fe78334b3" providerId="ADAL" clId="{088A01F2-89E0-4CCF-BE25-6AAD425EB214}" dt="2019-03-04T16:50:40.351" v="439"/>
          <ac:spMkLst>
            <pc:docMk/>
            <pc:sldMk cId="2187611941" sldId="267"/>
            <ac:spMk id="3" creationId="{4D220597-69A4-45D9-A704-A201B05AF2B5}"/>
          </ac:spMkLst>
        </pc:spChg>
        <pc:spChg chg="add del">
          <ac:chgData name="Miguel Equihua Zamora" userId="dca95b49-4927-41aa-9551-a36fe78334b3" providerId="ADAL" clId="{088A01F2-89E0-4CCF-BE25-6AAD425EB214}" dt="2019-03-04T16:50:32.393" v="436"/>
          <ac:spMkLst>
            <pc:docMk/>
            <pc:sldMk cId="2187611941" sldId="267"/>
            <ac:spMk id="4" creationId="{3E4B3520-F274-439E-82B2-0FE74156466D}"/>
          </ac:spMkLst>
        </pc:spChg>
      </pc:sldChg>
      <pc:sldChg chg="modSp add">
        <pc:chgData name="Miguel Equihua Zamora" userId="dca95b49-4927-41aa-9551-a36fe78334b3" providerId="ADAL" clId="{088A01F2-89E0-4CCF-BE25-6AAD425EB214}" dt="2019-03-04T16:51:09.200" v="447"/>
        <pc:sldMkLst>
          <pc:docMk/>
          <pc:sldMk cId="4131077903" sldId="268"/>
        </pc:sldMkLst>
        <pc:spChg chg="mod">
          <ac:chgData name="Miguel Equihua Zamora" userId="dca95b49-4927-41aa-9551-a36fe78334b3" providerId="ADAL" clId="{088A01F2-89E0-4CCF-BE25-6AAD425EB214}" dt="2019-03-04T16:50:48.701" v="442" actId="20578"/>
          <ac:spMkLst>
            <pc:docMk/>
            <pc:sldMk cId="4131077903" sldId="268"/>
            <ac:spMk id="2" creationId="{8932E625-4097-422E-8382-DD901E7FA29A}"/>
          </ac:spMkLst>
        </pc:spChg>
        <pc:spChg chg="mod">
          <ac:chgData name="Miguel Equihua Zamora" userId="dca95b49-4927-41aa-9551-a36fe78334b3" providerId="ADAL" clId="{088A01F2-89E0-4CCF-BE25-6AAD425EB214}" dt="2019-03-04T16:51:09.200" v="447"/>
          <ac:spMkLst>
            <pc:docMk/>
            <pc:sldMk cId="4131077903" sldId="268"/>
            <ac:spMk id="3" creationId="{7028F578-4FF0-47AD-8E12-A9F04710C378}"/>
          </ac:spMkLst>
        </pc:spChg>
      </pc:sldChg>
      <pc:sldChg chg="modSp add">
        <pc:chgData name="Miguel Equihua Zamora" userId="dca95b49-4927-41aa-9551-a36fe78334b3" providerId="ADAL" clId="{088A01F2-89E0-4CCF-BE25-6AAD425EB214}" dt="2019-03-04T16:51:22.248" v="450"/>
        <pc:sldMkLst>
          <pc:docMk/>
          <pc:sldMk cId="1683191410" sldId="269"/>
        </pc:sldMkLst>
        <pc:spChg chg="mod">
          <ac:chgData name="Miguel Equihua Zamora" userId="dca95b49-4927-41aa-9551-a36fe78334b3" providerId="ADAL" clId="{088A01F2-89E0-4CCF-BE25-6AAD425EB214}" dt="2019-03-04T16:51:18.096" v="449"/>
          <ac:spMkLst>
            <pc:docMk/>
            <pc:sldMk cId="1683191410" sldId="269"/>
            <ac:spMk id="2" creationId="{62BA2507-F776-44D2-B790-A6CBA7F41645}"/>
          </ac:spMkLst>
        </pc:spChg>
        <pc:spChg chg="mod">
          <ac:chgData name="Miguel Equihua Zamora" userId="dca95b49-4927-41aa-9551-a36fe78334b3" providerId="ADAL" clId="{088A01F2-89E0-4CCF-BE25-6AAD425EB214}" dt="2019-03-04T16:51:22.248" v="450"/>
          <ac:spMkLst>
            <pc:docMk/>
            <pc:sldMk cId="1683191410" sldId="269"/>
            <ac:spMk id="3" creationId="{F571AF03-2B28-4593-977F-B78B1EB88585}"/>
          </ac:spMkLst>
        </pc:spChg>
      </pc:sldChg>
      <pc:sldChg chg="modSp add">
        <pc:chgData name="Miguel Equihua Zamora" userId="dca95b49-4927-41aa-9551-a36fe78334b3" providerId="ADAL" clId="{088A01F2-89E0-4CCF-BE25-6AAD425EB214}" dt="2019-03-04T16:51:33.927" v="454"/>
        <pc:sldMkLst>
          <pc:docMk/>
          <pc:sldMk cId="329007582" sldId="270"/>
        </pc:sldMkLst>
        <pc:spChg chg="mod">
          <ac:chgData name="Miguel Equihua Zamora" userId="dca95b49-4927-41aa-9551-a36fe78334b3" providerId="ADAL" clId="{088A01F2-89E0-4CCF-BE25-6AAD425EB214}" dt="2019-03-04T16:51:31.182" v="453" actId="20578"/>
          <ac:spMkLst>
            <pc:docMk/>
            <pc:sldMk cId="329007582" sldId="270"/>
            <ac:spMk id="2" creationId="{866DCC85-45A7-4E6B-BFE9-05459C8451B2}"/>
          </ac:spMkLst>
        </pc:spChg>
        <pc:spChg chg="mod">
          <ac:chgData name="Miguel Equihua Zamora" userId="dca95b49-4927-41aa-9551-a36fe78334b3" providerId="ADAL" clId="{088A01F2-89E0-4CCF-BE25-6AAD425EB214}" dt="2019-03-04T16:51:33.927" v="454"/>
          <ac:spMkLst>
            <pc:docMk/>
            <pc:sldMk cId="329007582" sldId="270"/>
            <ac:spMk id="3" creationId="{8EA38F93-F8F8-46DE-AE7C-284CE4FDD302}"/>
          </ac:spMkLst>
        </pc:spChg>
      </pc:sldChg>
      <pc:sldChg chg="modSp add">
        <pc:chgData name="Miguel Equihua Zamora" userId="dca95b49-4927-41aa-9551-a36fe78334b3" providerId="ADAL" clId="{088A01F2-89E0-4CCF-BE25-6AAD425EB214}" dt="2019-03-04T16:51:42.231" v="457" actId="20577"/>
        <pc:sldMkLst>
          <pc:docMk/>
          <pc:sldMk cId="3317005440" sldId="271"/>
        </pc:sldMkLst>
        <pc:spChg chg="mod">
          <ac:chgData name="Miguel Equihua Zamora" userId="dca95b49-4927-41aa-9551-a36fe78334b3" providerId="ADAL" clId="{088A01F2-89E0-4CCF-BE25-6AAD425EB214}" dt="2019-03-04T16:51:42.231" v="457" actId="20577"/>
          <ac:spMkLst>
            <pc:docMk/>
            <pc:sldMk cId="3317005440" sldId="271"/>
            <ac:spMk id="2" creationId="{A266CA98-0CE4-4D6F-A649-E8A39314013C}"/>
          </ac:spMkLst>
        </pc:spChg>
      </pc:sldChg>
      <pc:sldChg chg="modSp add">
        <pc:chgData name="Miguel Equihua Zamora" userId="dca95b49-4927-41aa-9551-a36fe78334b3" providerId="ADAL" clId="{088A01F2-89E0-4CCF-BE25-6AAD425EB214}" dt="2019-03-04T16:59:25.862" v="555" actId="20577"/>
        <pc:sldMkLst>
          <pc:docMk/>
          <pc:sldMk cId="782337384" sldId="272"/>
        </pc:sldMkLst>
        <pc:spChg chg="mod">
          <ac:chgData name="Miguel Equihua Zamora" userId="dca95b49-4927-41aa-9551-a36fe78334b3" providerId="ADAL" clId="{088A01F2-89E0-4CCF-BE25-6AAD425EB214}" dt="2019-03-04T16:59:25.862" v="555" actId="20577"/>
          <ac:spMkLst>
            <pc:docMk/>
            <pc:sldMk cId="782337384" sldId="272"/>
            <ac:spMk id="2" creationId="{6868214C-3F27-4B74-8DAA-61A3BC1303DB}"/>
          </ac:spMkLst>
        </pc:spChg>
      </pc:sldChg>
      <pc:sldChg chg="add del">
        <pc:chgData name="Miguel Equihua Zamora" userId="dca95b49-4927-41aa-9551-a36fe78334b3" providerId="ADAL" clId="{088A01F2-89E0-4CCF-BE25-6AAD425EB214}" dt="2019-03-04T16:53:00.790" v="459" actId="2696"/>
        <pc:sldMkLst>
          <pc:docMk/>
          <pc:sldMk cId="3975630257" sldId="272"/>
        </pc:sldMkLst>
      </pc:sldChg>
    </pc:docChg>
  </pc:docChgLst>
  <pc:docChgLst>
    <pc:chgData name="Octavio Pérez Maqueo" userId="b08ef64d-c9c4-4b42-8cf3-43410dc157f6" providerId="ADAL" clId="{12BB4A5F-0FAB-4359-87DE-F01A3D492336}"/>
    <pc:docChg chg="undo custSel addSld modSld sldOrd">
      <pc:chgData name="Octavio Pérez Maqueo" userId="b08ef64d-c9c4-4b42-8cf3-43410dc157f6" providerId="ADAL" clId="{12BB4A5F-0FAB-4359-87DE-F01A3D492336}" dt="2019-03-05T17:00:14.976" v="654" actId="20577"/>
      <pc:docMkLst>
        <pc:docMk/>
      </pc:docMkLst>
      <pc:sldChg chg="modSp">
        <pc:chgData name="Octavio Pérez Maqueo" userId="b08ef64d-c9c4-4b42-8cf3-43410dc157f6" providerId="ADAL" clId="{12BB4A5F-0FAB-4359-87DE-F01A3D492336}" dt="2019-03-05T07:32:20.775" v="264" actId="20577"/>
        <pc:sldMkLst>
          <pc:docMk/>
          <pc:sldMk cId="210553615" sldId="266"/>
        </pc:sldMkLst>
        <pc:spChg chg="mod">
          <ac:chgData name="Octavio Pérez Maqueo" userId="b08ef64d-c9c4-4b42-8cf3-43410dc157f6" providerId="ADAL" clId="{12BB4A5F-0FAB-4359-87DE-F01A3D492336}" dt="2019-03-05T07:32:20.775" v="264" actId="20577"/>
          <ac:spMkLst>
            <pc:docMk/>
            <pc:sldMk cId="210553615" sldId="266"/>
            <ac:spMk id="3" creationId="{C0AD5765-F3C4-45E5-A5A5-FD476C8F2146}"/>
          </ac:spMkLst>
        </pc:spChg>
      </pc:sldChg>
      <pc:sldChg chg="modSp">
        <pc:chgData name="Octavio Pérez Maqueo" userId="b08ef64d-c9c4-4b42-8cf3-43410dc157f6" providerId="ADAL" clId="{12BB4A5F-0FAB-4359-87DE-F01A3D492336}" dt="2019-03-05T16:53:26.836" v="554" actId="20577"/>
        <pc:sldMkLst>
          <pc:docMk/>
          <pc:sldMk cId="2187611941" sldId="267"/>
        </pc:sldMkLst>
        <pc:spChg chg="mod">
          <ac:chgData name="Octavio Pérez Maqueo" userId="b08ef64d-c9c4-4b42-8cf3-43410dc157f6" providerId="ADAL" clId="{12BB4A5F-0FAB-4359-87DE-F01A3D492336}" dt="2019-03-05T16:53:26.836" v="554" actId="20577"/>
          <ac:spMkLst>
            <pc:docMk/>
            <pc:sldMk cId="2187611941" sldId="267"/>
            <ac:spMk id="2" creationId="{ACB96F89-0D08-4DC2-A34A-17815CCDFA83}"/>
          </ac:spMkLst>
        </pc:spChg>
      </pc:sldChg>
      <pc:sldChg chg="ord">
        <pc:chgData name="Octavio Pérez Maqueo" userId="b08ef64d-c9c4-4b42-8cf3-43410dc157f6" providerId="ADAL" clId="{12BB4A5F-0FAB-4359-87DE-F01A3D492336}" dt="2019-03-05T06:15:18.441" v="34"/>
        <pc:sldMkLst>
          <pc:docMk/>
          <pc:sldMk cId="3317005440" sldId="271"/>
        </pc:sldMkLst>
      </pc:sldChg>
      <pc:sldChg chg="modSp">
        <pc:chgData name="Octavio Pérez Maqueo" userId="b08ef64d-c9c4-4b42-8cf3-43410dc157f6" providerId="ADAL" clId="{12BB4A5F-0FAB-4359-87DE-F01A3D492336}" dt="2019-03-05T06:09:49.332" v="0" actId="20577"/>
        <pc:sldMkLst>
          <pc:docMk/>
          <pc:sldMk cId="904482297" sldId="273"/>
        </pc:sldMkLst>
        <pc:spChg chg="mod">
          <ac:chgData name="Octavio Pérez Maqueo" userId="b08ef64d-c9c4-4b42-8cf3-43410dc157f6" providerId="ADAL" clId="{12BB4A5F-0FAB-4359-87DE-F01A3D492336}" dt="2019-03-05T06:09:49.332" v="0" actId="20577"/>
          <ac:spMkLst>
            <pc:docMk/>
            <pc:sldMk cId="904482297" sldId="273"/>
            <ac:spMk id="3" creationId="{D6A896FE-B6BA-4F51-91D8-D3F5F0309C09}"/>
          </ac:spMkLst>
        </pc:spChg>
      </pc:sldChg>
      <pc:sldChg chg="addSp delSp modSp add modNotesTx">
        <pc:chgData name="Octavio Pérez Maqueo" userId="b08ef64d-c9c4-4b42-8cf3-43410dc157f6" providerId="ADAL" clId="{12BB4A5F-0FAB-4359-87DE-F01A3D492336}" dt="2019-03-05T17:00:14.976" v="654" actId="20577"/>
        <pc:sldMkLst>
          <pc:docMk/>
          <pc:sldMk cId="645015999" sldId="289"/>
        </pc:sldMkLst>
        <pc:spChg chg="mod">
          <ac:chgData name="Octavio Pérez Maqueo" userId="b08ef64d-c9c4-4b42-8cf3-43410dc157f6" providerId="ADAL" clId="{12BB4A5F-0FAB-4359-87DE-F01A3D492336}" dt="2019-03-05T06:13:32.357" v="33" actId="20577"/>
          <ac:spMkLst>
            <pc:docMk/>
            <pc:sldMk cId="645015999" sldId="289"/>
            <ac:spMk id="2" creationId="{77C5E8B1-6F9F-4702-BFC9-E9B940DD34E7}"/>
          </ac:spMkLst>
        </pc:spChg>
        <pc:spChg chg="mod">
          <ac:chgData name="Octavio Pérez Maqueo" userId="b08ef64d-c9c4-4b42-8cf3-43410dc157f6" providerId="ADAL" clId="{12BB4A5F-0FAB-4359-87DE-F01A3D492336}" dt="2019-03-05T07:04:50.923" v="90" actId="20577"/>
          <ac:spMkLst>
            <pc:docMk/>
            <pc:sldMk cId="645015999" sldId="289"/>
            <ac:spMk id="3" creationId="{E72BF449-55A5-404F-8C0E-70087070F934}"/>
          </ac:spMkLst>
        </pc:spChg>
        <pc:spChg chg="add mod">
          <ac:chgData name="Octavio Pérez Maqueo" userId="b08ef64d-c9c4-4b42-8cf3-43410dc157f6" providerId="ADAL" clId="{12BB4A5F-0FAB-4359-87DE-F01A3D492336}" dt="2019-03-05T06:59:17.708" v="73" actId="1076"/>
          <ac:spMkLst>
            <pc:docMk/>
            <pc:sldMk cId="645015999" sldId="289"/>
            <ac:spMk id="6" creationId="{BB9FF07D-6A69-4876-979A-864348AEF5B2}"/>
          </ac:spMkLst>
        </pc:spChg>
        <pc:spChg chg="add mod">
          <ac:chgData name="Octavio Pérez Maqueo" userId="b08ef64d-c9c4-4b42-8cf3-43410dc157f6" providerId="ADAL" clId="{12BB4A5F-0FAB-4359-87DE-F01A3D492336}" dt="2019-03-05T07:43:43.966" v="548" actId="1076"/>
          <ac:spMkLst>
            <pc:docMk/>
            <pc:sldMk cId="645015999" sldId="289"/>
            <ac:spMk id="8" creationId="{700E8533-23DA-4547-83F3-0C29FA6195D2}"/>
          </ac:spMkLst>
        </pc:spChg>
        <pc:spChg chg="add del mod">
          <ac:chgData name="Octavio Pérez Maqueo" userId="b08ef64d-c9c4-4b42-8cf3-43410dc157f6" providerId="ADAL" clId="{12BB4A5F-0FAB-4359-87DE-F01A3D492336}" dt="2019-03-05T07:44:12.177" v="552"/>
          <ac:spMkLst>
            <pc:docMk/>
            <pc:sldMk cId="645015999" sldId="289"/>
            <ac:spMk id="9" creationId="{3787178B-FD87-4D0B-831A-3E473E70E0B6}"/>
          </ac:spMkLst>
        </pc:spChg>
        <pc:picChg chg="add mod">
          <ac:chgData name="Octavio Pérez Maqueo" userId="b08ef64d-c9c4-4b42-8cf3-43410dc157f6" providerId="ADAL" clId="{12BB4A5F-0FAB-4359-87DE-F01A3D492336}" dt="2019-03-05T06:59:24.567" v="75" actId="1076"/>
          <ac:picMkLst>
            <pc:docMk/>
            <pc:sldMk cId="645015999" sldId="289"/>
            <ac:picMk id="4" creationId="{8840FD55-BFAC-40DD-ADA2-321D03D24294}"/>
          </ac:picMkLst>
        </pc:picChg>
        <pc:picChg chg="add mod">
          <ac:chgData name="Octavio Pérez Maqueo" userId="b08ef64d-c9c4-4b42-8cf3-43410dc157f6" providerId="ADAL" clId="{12BB4A5F-0FAB-4359-87DE-F01A3D492336}" dt="2019-03-05T06:59:34.806" v="78" actId="14100"/>
          <ac:picMkLst>
            <pc:docMk/>
            <pc:sldMk cId="645015999" sldId="289"/>
            <ac:picMk id="5" creationId="{DB2E6CF8-837D-4BF9-AD20-C1A0F74B48C0}"/>
          </ac:picMkLst>
        </pc:picChg>
        <pc:picChg chg="add mod">
          <ac:chgData name="Octavio Pérez Maqueo" userId="b08ef64d-c9c4-4b42-8cf3-43410dc157f6" providerId="ADAL" clId="{12BB4A5F-0FAB-4359-87DE-F01A3D492336}" dt="2019-03-05T07:07:23.790" v="93" actId="1076"/>
          <ac:picMkLst>
            <pc:docMk/>
            <pc:sldMk cId="645015999" sldId="289"/>
            <ac:picMk id="7" creationId="{4E99F4CC-BA81-4617-A718-B21F8FA0B632}"/>
          </ac:picMkLst>
        </pc:picChg>
      </pc:sldChg>
      <pc:sldChg chg="delSp modSp add">
        <pc:chgData name="Octavio Pérez Maqueo" userId="b08ef64d-c9c4-4b42-8cf3-43410dc157f6" providerId="ADAL" clId="{12BB4A5F-0FAB-4359-87DE-F01A3D492336}" dt="2019-03-05T07:11:34.871" v="121" actId="20577"/>
        <pc:sldMkLst>
          <pc:docMk/>
          <pc:sldMk cId="2486142746" sldId="294"/>
        </pc:sldMkLst>
        <pc:spChg chg="mod">
          <ac:chgData name="Octavio Pérez Maqueo" userId="b08ef64d-c9c4-4b42-8cf3-43410dc157f6" providerId="ADAL" clId="{12BB4A5F-0FAB-4359-87DE-F01A3D492336}" dt="2019-03-05T07:11:34.871" v="121" actId="20577"/>
          <ac:spMkLst>
            <pc:docMk/>
            <pc:sldMk cId="2486142746" sldId="294"/>
            <ac:spMk id="3" creationId="{E72BF449-55A5-404F-8C0E-70087070F934}"/>
          </ac:spMkLst>
        </pc:spChg>
        <pc:spChg chg="del">
          <ac:chgData name="Octavio Pérez Maqueo" userId="b08ef64d-c9c4-4b42-8cf3-43410dc157f6" providerId="ADAL" clId="{12BB4A5F-0FAB-4359-87DE-F01A3D492336}" dt="2019-03-05T07:11:18.905" v="98" actId="478"/>
          <ac:spMkLst>
            <pc:docMk/>
            <pc:sldMk cId="2486142746" sldId="294"/>
            <ac:spMk id="6" creationId="{BB9FF07D-6A69-4876-979A-864348AEF5B2}"/>
          </ac:spMkLst>
        </pc:spChg>
        <pc:picChg chg="del">
          <ac:chgData name="Octavio Pérez Maqueo" userId="b08ef64d-c9c4-4b42-8cf3-43410dc157f6" providerId="ADAL" clId="{12BB4A5F-0FAB-4359-87DE-F01A3D492336}" dt="2019-03-05T07:11:14.397" v="96" actId="478"/>
          <ac:picMkLst>
            <pc:docMk/>
            <pc:sldMk cId="2486142746" sldId="294"/>
            <ac:picMk id="4" creationId="{8840FD55-BFAC-40DD-ADA2-321D03D24294}"/>
          </ac:picMkLst>
        </pc:picChg>
        <pc:picChg chg="del">
          <ac:chgData name="Octavio Pérez Maqueo" userId="b08ef64d-c9c4-4b42-8cf3-43410dc157f6" providerId="ADAL" clId="{12BB4A5F-0FAB-4359-87DE-F01A3D492336}" dt="2019-03-05T07:11:16.167" v="97" actId="478"/>
          <ac:picMkLst>
            <pc:docMk/>
            <pc:sldMk cId="2486142746" sldId="294"/>
            <ac:picMk id="5" creationId="{DB2E6CF8-837D-4BF9-AD20-C1A0F74B48C0}"/>
          </ac:picMkLst>
        </pc:picChg>
        <pc:picChg chg="del">
          <ac:chgData name="Octavio Pérez Maqueo" userId="b08ef64d-c9c4-4b42-8cf3-43410dc157f6" providerId="ADAL" clId="{12BB4A5F-0FAB-4359-87DE-F01A3D492336}" dt="2019-03-05T07:11:12.562" v="95" actId="478"/>
          <ac:picMkLst>
            <pc:docMk/>
            <pc:sldMk cId="2486142746" sldId="294"/>
            <ac:picMk id="7" creationId="{4E99F4CC-BA81-4617-A718-B21F8FA0B632}"/>
          </ac:picMkLst>
        </pc:picChg>
      </pc:sldChg>
      <pc:sldChg chg="modSp add">
        <pc:chgData name="Octavio Pérez Maqueo" userId="b08ef64d-c9c4-4b42-8cf3-43410dc157f6" providerId="ADAL" clId="{12BB4A5F-0FAB-4359-87DE-F01A3D492336}" dt="2019-03-05T07:31:43.434" v="228" actId="20577"/>
        <pc:sldMkLst>
          <pc:docMk/>
          <pc:sldMk cId="2570995442" sldId="297"/>
        </pc:sldMkLst>
        <pc:spChg chg="mod">
          <ac:chgData name="Octavio Pérez Maqueo" userId="b08ef64d-c9c4-4b42-8cf3-43410dc157f6" providerId="ADAL" clId="{12BB4A5F-0FAB-4359-87DE-F01A3D492336}" dt="2019-03-05T07:31:08.090" v="169" actId="20577"/>
          <ac:spMkLst>
            <pc:docMk/>
            <pc:sldMk cId="2570995442" sldId="297"/>
            <ac:spMk id="2" creationId="{6604603F-359E-4D8F-9013-BEE001F09EFC}"/>
          </ac:spMkLst>
        </pc:spChg>
        <pc:spChg chg="mod">
          <ac:chgData name="Octavio Pérez Maqueo" userId="b08ef64d-c9c4-4b42-8cf3-43410dc157f6" providerId="ADAL" clId="{12BB4A5F-0FAB-4359-87DE-F01A3D492336}" dt="2019-03-05T07:31:43.434" v="228" actId="20577"/>
          <ac:spMkLst>
            <pc:docMk/>
            <pc:sldMk cId="2570995442" sldId="297"/>
            <ac:spMk id="3" creationId="{4E8AFAA3-4718-4739-A989-6CE370C199C6}"/>
          </ac:spMkLst>
        </pc:spChg>
      </pc:sldChg>
      <pc:sldChg chg="modSp">
        <pc:chgData name="Octavio Pérez Maqueo" userId="b08ef64d-c9c4-4b42-8cf3-43410dc157f6" providerId="ADAL" clId="{12BB4A5F-0FAB-4359-87DE-F01A3D492336}" dt="2019-03-05T07:39:54.378" v="510" actId="5793"/>
        <pc:sldMkLst>
          <pc:docMk/>
          <pc:sldMk cId="2570995442" sldId="298"/>
        </pc:sldMkLst>
        <pc:spChg chg="mod">
          <ac:chgData name="Octavio Pérez Maqueo" userId="b08ef64d-c9c4-4b42-8cf3-43410dc157f6" providerId="ADAL" clId="{12BB4A5F-0FAB-4359-87DE-F01A3D492336}" dt="2019-03-05T07:39:54.378" v="510" actId="5793"/>
          <ac:spMkLst>
            <pc:docMk/>
            <pc:sldMk cId="2570995442" sldId="298"/>
            <ac:spMk id="3" creationId="{4E8AFAA3-4718-4739-A989-6CE370C199C6}"/>
          </ac:spMkLst>
        </pc:spChg>
      </pc:sldChg>
      <pc:sldChg chg="modSp add">
        <pc:chgData name="Octavio Pérez Maqueo" userId="b08ef64d-c9c4-4b42-8cf3-43410dc157f6" providerId="ADAL" clId="{12BB4A5F-0FAB-4359-87DE-F01A3D492336}" dt="2019-03-05T16:53:41.892" v="575" actId="20577"/>
        <pc:sldMkLst>
          <pc:docMk/>
          <pc:sldMk cId="661022634" sldId="300"/>
        </pc:sldMkLst>
        <pc:spChg chg="mod">
          <ac:chgData name="Octavio Pérez Maqueo" userId="b08ef64d-c9c4-4b42-8cf3-43410dc157f6" providerId="ADAL" clId="{12BB4A5F-0FAB-4359-87DE-F01A3D492336}" dt="2019-03-05T16:53:41.892" v="575" actId="20577"/>
          <ac:spMkLst>
            <pc:docMk/>
            <pc:sldMk cId="661022634" sldId="300"/>
            <ac:spMk id="2" creationId="{00000000-0000-0000-0000-000000000000}"/>
          </ac:spMkLst>
        </pc:spChg>
      </pc:sldChg>
      <pc:sldChg chg="add setBg">
        <pc:chgData name="Octavio Pérez Maqueo" userId="b08ef64d-c9c4-4b42-8cf3-43410dc157f6" providerId="ADAL" clId="{12BB4A5F-0FAB-4359-87DE-F01A3D492336}" dt="2019-03-05T16:54:18.920" v="576"/>
        <pc:sldMkLst>
          <pc:docMk/>
          <pc:sldMk cId="405736723" sldId="301"/>
        </pc:sldMkLst>
      </pc:sldChg>
      <pc:sldChg chg="add">
        <pc:chgData name="Octavio Pérez Maqueo" userId="b08ef64d-c9c4-4b42-8cf3-43410dc157f6" providerId="ADAL" clId="{12BB4A5F-0FAB-4359-87DE-F01A3D492336}" dt="2019-03-05T16:54:18.920" v="576"/>
        <pc:sldMkLst>
          <pc:docMk/>
          <pc:sldMk cId="499313651" sldId="316"/>
        </pc:sldMkLst>
      </pc:sldChg>
    </pc:docChg>
  </pc:docChgLst>
</pc:chgInfo>
</file>

<file path=ppt/media/image1.jpeg>
</file>

<file path=ppt/media/image10.png>
</file>

<file path=ppt/media/image11.png>
</file>

<file path=ppt/media/image2.tmp>
</file>

<file path=ppt/media/image3.tmp>
</file>

<file path=ppt/media/image4.tmp>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D59CBE-619F-4974-9FEB-FCFC55E3D0F0}" type="datetimeFigureOut">
              <a:rPr lang="es-MX" smtClean="0"/>
              <a:t>05/03/2019</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8A7E82-0080-43D5-9544-EE3E42D6F07A}" type="slidenum">
              <a:rPr lang="es-MX" smtClean="0"/>
              <a:t>‹Nº›</a:t>
            </a:fld>
            <a:endParaRPr lang="es-MX"/>
          </a:p>
        </p:txBody>
      </p:sp>
    </p:spTree>
    <p:extLst>
      <p:ext uri="{BB962C8B-B14F-4D97-AF65-F5344CB8AC3E}">
        <p14:creationId xmlns:p14="http://schemas.microsoft.com/office/powerpoint/2010/main" val="4239670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Quizá esto queda mejor en la parte de Bayes y no en redes</a:t>
            </a:r>
            <a:r>
              <a:rPr lang="es-MX"/>
              <a:t>.</a:t>
            </a:r>
          </a:p>
          <a:p>
            <a:r>
              <a:rPr lang="es-MX"/>
              <a:t>Las figuras muestran la carta original de </a:t>
            </a:r>
            <a:endParaRPr lang="es-MX" dirty="0"/>
          </a:p>
        </p:txBody>
      </p:sp>
      <p:sp>
        <p:nvSpPr>
          <p:cNvPr id="4" name="Marcador de número de diapositiva 3"/>
          <p:cNvSpPr>
            <a:spLocks noGrp="1"/>
          </p:cNvSpPr>
          <p:nvPr>
            <p:ph type="sldNum" sz="quarter" idx="5"/>
          </p:nvPr>
        </p:nvSpPr>
        <p:spPr/>
        <p:txBody>
          <a:bodyPr/>
          <a:lstStyle/>
          <a:p>
            <a:fld id="{D48A7E82-0080-43D5-9544-EE3E42D6F07A}" type="slidenum">
              <a:rPr lang="es-MX" smtClean="0"/>
              <a:t>37</a:t>
            </a:fld>
            <a:endParaRPr lang="es-MX"/>
          </a:p>
        </p:txBody>
      </p:sp>
    </p:spTree>
    <p:extLst>
      <p:ext uri="{BB962C8B-B14F-4D97-AF65-F5344CB8AC3E}">
        <p14:creationId xmlns:p14="http://schemas.microsoft.com/office/powerpoint/2010/main" val="3479047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marL="514350" indent="-514350">
              <a:buFont typeface="+mj-lt"/>
              <a:buAutoNum type="arabicPeriod"/>
            </a:pPr>
            <a:endParaRPr lang="es-MX"/>
          </a:p>
          <a:p>
            <a:pPr marL="0" marR="0" indent="0" algn="l" defTabSz="914400" rtl="0" eaLnBrk="1" fontAlgn="auto" latinLnBrk="0" hangingPunct="1">
              <a:lnSpc>
                <a:spcPct val="100000"/>
              </a:lnSpc>
              <a:spcBef>
                <a:spcPts val="0"/>
              </a:spcBef>
              <a:spcAft>
                <a:spcPts val="0"/>
              </a:spcAft>
              <a:buClrTx/>
              <a:buSzTx/>
              <a:buFontTx/>
              <a:buNone/>
              <a:tabLst/>
              <a:defRPr/>
            </a:pPr>
            <a:endParaRPr lang="en-GB"/>
          </a:p>
          <a:p>
            <a:endParaRPr lang="es-MX"/>
          </a:p>
        </p:txBody>
      </p:sp>
      <p:sp>
        <p:nvSpPr>
          <p:cNvPr id="4" name="3 Marcador de número de diapositiva"/>
          <p:cNvSpPr>
            <a:spLocks noGrp="1"/>
          </p:cNvSpPr>
          <p:nvPr>
            <p:ph type="sldNum" sz="quarter" idx="10"/>
          </p:nvPr>
        </p:nvSpPr>
        <p:spPr/>
        <p:txBody>
          <a:bodyPr/>
          <a:lstStyle/>
          <a:p>
            <a:fld id="{CCCD8B62-9514-488A-88B5-30EABB101FA7}" type="slidenum">
              <a:rPr lang="en-GB" smtClean="0"/>
              <a:pPr/>
              <a:t>40</a:t>
            </a:fld>
            <a:endParaRPr lang="en-GB"/>
          </a:p>
        </p:txBody>
      </p:sp>
    </p:spTree>
    <p:extLst>
      <p:ext uri="{BB962C8B-B14F-4D97-AF65-F5344CB8AC3E}">
        <p14:creationId xmlns:p14="http://schemas.microsoft.com/office/powerpoint/2010/main" val="3370153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2274304-A7DB-4E6C-A4F8-B15918A963B6}" type="slidenum">
              <a:rPr lang="en-GB" smtClean="0"/>
              <a:pPr/>
              <a:t>41</a:t>
            </a:fld>
            <a:endParaRPr lang="en-GB"/>
          </a:p>
        </p:txBody>
      </p:sp>
    </p:spTree>
    <p:extLst>
      <p:ext uri="{BB962C8B-B14F-4D97-AF65-F5344CB8AC3E}">
        <p14:creationId xmlns:p14="http://schemas.microsoft.com/office/powerpoint/2010/main" val="3944950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r>
              <a:rPr lang="en-US" sz="1200" b="0" i="0" kern="1200">
                <a:solidFill>
                  <a:schemeClr val="tx1"/>
                </a:solidFill>
                <a:effectLst/>
                <a:latin typeface="+mn-lt"/>
                <a:ea typeface="+mn-ea"/>
                <a:cs typeface="+mn-cs"/>
              </a:rPr>
              <a:t>Causal Reasoning (Deductive)</a:t>
            </a:r>
          </a:p>
          <a:p>
            <a:r>
              <a:rPr lang="en-US" sz="1200" b="0" i="0" kern="1200">
                <a:solidFill>
                  <a:schemeClr val="tx1"/>
                </a:solidFill>
                <a:effectLst/>
                <a:latin typeface="+mn-lt"/>
                <a:ea typeface="+mn-ea"/>
                <a:cs typeface="+mn-cs"/>
              </a:rPr>
              <a:t>intuitively, inference goes in causal direction (direction of edges). Top down.</a:t>
            </a:r>
          </a:p>
          <a:p>
            <a:r>
              <a:rPr lang="en-US" sz="1200" b="0" i="0" kern="1200">
                <a:solidFill>
                  <a:schemeClr val="tx1"/>
                </a:solidFill>
                <a:effectLst/>
                <a:latin typeface="+mn-lt"/>
                <a:ea typeface="+mn-ea"/>
                <a:cs typeface="+mn-cs"/>
              </a:rPr>
              <a:t>Evidential Reasoning (diagnostic or </a:t>
            </a:r>
            <a:r>
              <a:rPr lang="en-US" sz="1200" b="0" i="0" kern="1200" err="1">
                <a:solidFill>
                  <a:schemeClr val="tx1"/>
                </a:solidFill>
                <a:effectLst/>
                <a:latin typeface="+mn-lt"/>
                <a:ea typeface="+mn-ea"/>
                <a:cs typeface="+mn-cs"/>
              </a:rPr>
              <a:t>abductive</a:t>
            </a:r>
            <a:r>
              <a:rPr lang="en-US" sz="1200" b="0" i="0" kern="1200">
                <a:solidFill>
                  <a:schemeClr val="tx1"/>
                </a:solidFill>
                <a:effectLst/>
                <a:latin typeface="+mn-lt"/>
                <a:ea typeface="+mn-ea"/>
                <a:cs typeface="+mn-cs"/>
              </a:rPr>
              <a:t> reasoning)</a:t>
            </a:r>
          </a:p>
          <a:p>
            <a:r>
              <a:rPr lang="en-US" sz="1200" b="0" i="0" kern="1200">
                <a:solidFill>
                  <a:schemeClr val="tx1"/>
                </a:solidFill>
                <a:effectLst/>
                <a:latin typeface="+mn-lt"/>
                <a:ea typeface="+mn-ea"/>
                <a:cs typeface="+mn-cs"/>
              </a:rPr>
              <a:t>condition the result, ask what the probability of the initial variables was (back from the cause), using Bayes' rule . Hence it is a bottom up.</a:t>
            </a:r>
          </a:p>
          <a:p>
            <a:r>
              <a:rPr lang="en-US" sz="1200" b="0" i="0" kern="1200" err="1">
                <a:solidFill>
                  <a:schemeClr val="tx1"/>
                </a:solidFill>
                <a:effectLst/>
                <a:latin typeface="+mn-lt"/>
                <a:ea typeface="+mn-ea"/>
                <a:cs typeface="+mn-cs"/>
              </a:rPr>
              <a:t>Intercausal</a:t>
            </a:r>
            <a:r>
              <a:rPr lang="en-US" sz="1200" b="0" i="0" kern="1200">
                <a:solidFill>
                  <a:schemeClr val="tx1"/>
                </a:solidFill>
                <a:effectLst/>
                <a:latin typeface="+mn-lt"/>
                <a:ea typeface="+mn-ea"/>
                <a:cs typeface="+mn-cs"/>
              </a:rPr>
              <a:t> Reasoning</a:t>
            </a:r>
          </a:p>
          <a:p>
            <a:r>
              <a:rPr lang="en-US" sz="1200" b="0" i="0" kern="1200">
                <a:solidFill>
                  <a:schemeClr val="tx1"/>
                </a:solidFill>
                <a:effectLst/>
                <a:latin typeface="+mn-lt"/>
                <a:ea typeface="+mn-ea"/>
                <a:cs typeface="+mn-cs"/>
              </a:rPr>
              <a:t>Flow of information between (for example) two causes of a single effect. When you condition the result, the causes are no longer independent. If you condition one of them again, you "explain away" the original condition. This also works across several edges and nodes</a:t>
            </a:r>
          </a:p>
          <a:p>
            <a:endParaRPr lang="es-MX"/>
          </a:p>
          <a:p>
            <a:r>
              <a:rPr lang="en-US" sz="1200" b="0" i="0" u="none" strike="noStrike" kern="1200" baseline="0">
                <a:solidFill>
                  <a:schemeClr val="tx1"/>
                </a:solidFill>
                <a:latin typeface="+mn-lt"/>
                <a:ea typeface="+mn-ea"/>
                <a:cs typeface="+mn-cs"/>
              </a:rPr>
              <a:t>The property, however, that sets inference in probabilistic networks apart</a:t>
            </a:r>
          </a:p>
          <a:p>
            <a:r>
              <a:rPr lang="en-US" sz="1200" b="0" i="0" u="none" strike="noStrike" kern="1200" baseline="0">
                <a:solidFill>
                  <a:schemeClr val="tx1"/>
                </a:solidFill>
                <a:latin typeface="+mn-lt"/>
                <a:ea typeface="+mn-ea"/>
                <a:cs typeface="+mn-cs"/>
              </a:rPr>
              <a:t>from other automatic reasoning paradigms is its ability to make </a:t>
            </a:r>
            <a:r>
              <a:rPr lang="en-US" sz="1200" b="0" i="0" u="none" strike="noStrike" kern="1200" baseline="0" err="1">
                <a:solidFill>
                  <a:schemeClr val="tx1"/>
                </a:solidFill>
                <a:latin typeface="+mn-lt"/>
                <a:ea typeface="+mn-ea"/>
                <a:cs typeface="+mn-cs"/>
              </a:rPr>
              <a:t>intercausal</a:t>
            </a:r>
            <a:r>
              <a:rPr lang="en-US" sz="1200" b="0" i="0" u="none" strike="noStrike" kern="1200" baseline="0">
                <a:solidFill>
                  <a:schemeClr val="tx1"/>
                </a:solidFill>
                <a:latin typeface="+mn-lt"/>
                <a:ea typeface="+mn-ea"/>
                <a:cs typeface="+mn-cs"/>
              </a:rPr>
              <a:t> reasoning:</a:t>
            </a:r>
          </a:p>
          <a:p>
            <a:r>
              <a:rPr lang="en-US" sz="1200" b="0" i="0" u="none" strike="noStrike" kern="1200" baseline="0">
                <a:solidFill>
                  <a:schemeClr val="tx1"/>
                </a:solidFill>
                <a:latin typeface="+mn-lt"/>
                <a:ea typeface="+mn-ea"/>
                <a:cs typeface="+mn-cs"/>
              </a:rPr>
              <a:t>Getting evidence that supports solely a single hypothesis (or a subset of</a:t>
            </a:r>
          </a:p>
          <a:p>
            <a:r>
              <a:rPr lang="en-US" sz="1200" b="0" i="0" u="none" strike="noStrike" kern="1200" baseline="0">
                <a:solidFill>
                  <a:schemeClr val="tx1"/>
                </a:solidFill>
                <a:latin typeface="+mn-lt"/>
                <a:ea typeface="+mn-ea"/>
                <a:cs typeface="+mn-cs"/>
              </a:rPr>
              <a:t>hypotheses) automatically leads to decreasing belief in the unsupported, competing</a:t>
            </a:r>
          </a:p>
          <a:p>
            <a:r>
              <a:rPr lang="en-US" sz="1200" b="0" i="0" u="none" strike="noStrike" kern="1200" baseline="0">
                <a:solidFill>
                  <a:schemeClr val="tx1"/>
                </a:solidFill>
                <a:latin typeface="+mn-lt"/>
                <a:ea typeface="+mn-ea"/>
                <a:cs typeface="+mn-cs"/>
              </a:rPr>
              <a:t>hypotheses. This property is often referred to as the explaining away</a:t>
            </a:r>
          </a:p>
          <a:p>
            <a:r>
              <a:rPr lang="en-US" sz="1200" b="0" i="0" u="none" strike="noStrike" kern="1200" baseline="0">
                <a:solidFill>
                  <a:schemeClr val="tx1"/>
                </a:solidFill>
                <a:latin typeface="+mn-lt"/>
                <a:ea typeface="+mn-ea"/>
                <a:cs typeface="+mn-cs"/>
              </a:rPr>
              <a:t>effect. For example, in Figure 1.1, there are two competing causes of runny</a:t>
            </a:r>
          </a:p>
          <a:p>
            <a:r>
              <a:rPr lang="en-US" sz="1200" b="0" i="0" u="none" strike="noStrike" kern="1200" baseline="0">
                <a:solidFill>
                  <a:schemeClr val="tx1"/>
                </a:solidFill>
                <a:latin typeface="+mn-lt"/>
                <a:ea typeface="+mn-ea"/>
                <a:cs typeface="+mn-cs"/>
              </a:rPr>
              <a:t>nose. Observing fever, however, provides strong evidence that cold is the cause</a:t>
            </a:r>
          </a:p>
          <a:p>
            <a:r>
              <a:rPr lang="en-US" sz="1200" b="0" i="0" u="none" strike="noStrike" kern="1200" baseline="0">
                <a:solidFill>
                  <a:schemeClr val="tx1"/>
                </a:solidFill>
                <a:latin typeface="+mn-lt"/>
                <a:ea typeface="+mn-ea"/>
                <a:cs typeface="+mn-cs"/>
              </a:rPr>
              <a:t>of the problem, while our belief in allergy being the cause decreases substantially</a:t>
            </a:r>
          </a:p>
          <a:p>
            <a:r>
              <a:rPr lang="en-US" sz="1200" b="0" i="0" u="none" strike="noStrike" kern="1200" baseline="0">
                <a:solidFill>
                  <a:schemeClr val="tx1"/>
                </a:solidFill>
                <a:latin typeface="+mn-lt"/>
                <a:ea typeface="+mn-ea"/>
                <a:cs typeface="+mn-cs"/>
              </a:rPr>
              <a:t>(i.e., it is explained away by the observation of fever). The ability of</a:t>
            </a:r>
          </a:p>
          <a:p>
            <a:r>
              <a:rPr lang="en-US" sz="1200" b="0" i="0" u="none" strike="noStrike" kern="1200" baseline="0">
                <a:solidFill>
                  <a:schemeClr val="tx1"/>
                </a:solidFill>
                <a:latin typeface="+mn-lt"/>
                <a:ea typeface="+mn-ea"/>
                <a:cs typeface="+mn-cs"/>
              </a:rPr>
              <a:t>probabilistic networks to automatically perform such </a:t>
            </a:r>
            <a:r>
              <a:rPr lang="en-US" sz="1200" b="0" i="0" u="none" strike="noStrike" kern="1200" baseline="0" err="1">
                <a:solidFill>
                  <a:schemeClr val="tx1"/>
                </a:solidFill>
                <a:latin typeface="+mn-lt"/>
                <a:ea typeface="+mn-ea"/>
                <a:cs typeface="+mn-cs"/>
              </a:rPr>
              <a:t>intercausal</a:t>
            </a:r>
            <a:r>
              <a:rPr lang="en-US" sz="1200" b="0" i="0" u="none" strike="noStrike" kern="1200" baseline="0">
                <a:solidFill>
                  <a:schemeClr val="tx1"/>
                </a:solidFill>
                <a:latin typeface="+mn-lt"/>
                <a:ea typeface="+mn-ea"/>
                <a:cs typeface="+mn-cs"/>
              </a:rPr>
              <a:t> inference is a</a:t>
            </a:r>
          </a:p>
          <a:p>
            <a:r>
              <a:rPr lang="en-US" sz="1200" b="0" i="0" u="none" strike="noStrike" kern="1200" baseline="0">
                <a:solidFill>
                  <a:schemeClr val="tx1"/>
                </a:solidFill>
                <a:latin typeface="+mn-lt"/>
                <a:ea typeface="+mn-ea"/>
                <a:cs typeface="+mn-cs"/>
              </a:rPr>
              <a:t>key contribution to their reasoning power.</a:t>
            </a:r>
            <a:endParaRPr lang="es-MX"/>
          </a:p>
        </p:txBody>
      </p:sp>
      <p:sp>
        <p:nvSpPr>
          <p:cNvPr id="4" name="3 Marcador de número de diapositiva"/>
          <p:cNvSpPr>
            <a:spLocks noGrp="1"/>
          </p:cNvSpPr>
          <p:nvPr>
            <p:ph type="sldNum" sz="quarter" idx="10"/>
          </p:nvPr>
        </p:nvSpPr>
        <p:spPr/>
        <p:txBody>
          <a:bodyPr/>
          <a:lstStyle/>
          <a:p>
            <a:fld id="{9DC7C03A-6249-47D1-BC86-2B34B97E10B4}" type="slidenum">
              <a:rPr lang="es-MX" smtClean="0"/>
              <a:t>42</a:t>
            </a:fld>
            <a:endParaRPr lang="es-MX"/>
          </a:p>
        </p:txBody>
      </p:sp>
    </p:spTree>
    <p:extLst>
      <p:ext uri="{BB962C8B-B14F-4D97-AF65-F5344CB8AC3E}">
        <p14:creationId xmlns:p14="http://schemas.microsoft.com/office/powerpoint/2010/main" val="3262752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F22EC2-3098-4623-BA27-9F7ED40C422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2E23558D-A15B-4F3C-9752-10DF0CD5BB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8DA0BA1D-593F-41F0-A4C6-9F500D293773}"/>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5CB84175-A92E-415C-B8FA-8CA0E3FC1C3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2C0B5E2-00F7-48C3-A626-BB4FE34B8F29}"/>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2696411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7661F9-AEB0-451C-AA66-BDB16C5EF8D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7E6FC4FA-B9C2-40F4-96B1-54896DAED393}"/>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1A96FEA-8113-4B12-B3C2-E15651A4098E}"/>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30B51C92-FA5E-446B-8526-D0FA68CE281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1AAF3385-65E6-4980-8734-BD615ADF50DB}"/>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3888907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DBF0BA0-DFDE-449C-86F5-DE11E1D7A8C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865ED77-B28B-4EEC-8D87-24BC0AF641D8}"/>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E8505359-CFDB-4530-A1E6-4A13E4BEB67B}"/>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2CD81764-FC31-45A1-B9DA-C0741B7F73F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7B8DC31-3A81-4939-818F-2B5DA7B06A89}"/>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4118400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C378A1-B247-456F-855C-7B3CAF82244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2DFC8CD-E43D-4A11-9118-15C2180F9DAD}"/>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341B0E4D-94BD-4972-8F0A-2963EB22EEEF}"/>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31AD9BC8-D2B0-43ED-958B-5FE4B381078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ABD9D03-B7A3-4B1F-A280-EC41848BE04F}"/>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591245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AB706E-AC74-4420-8027-60FC48CE80C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4579129-19C9-4253-A308-DED641A5C4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301B42FF-2C47-41B2-9CC9-8A74E0A0E933}"/>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8DA7014D-9C65-48F8-B949-C967D3955BF9}"/>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98EC2DD-F82B-4CA2-B1F5-95641BDC7F30}"/>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4122272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9717D1-B705-4094-8A9B-CB64C8E838C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DE78F1B-A0FF-4EBE-BA50-E3871C6868FC}"/>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8333950A-396C-4D3F-88A3-EAE1C02D6294}"/>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805BC87F-F55E-47A6-BAE4-0A149EBF5257}"/>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6" name="Marcador de pie de página 5">
            <a:extLst>
              <a:ext uri="{FF2B5EF4-FFF2-40B4-BE49-F238E27FC236}">
                <a16:creationId xmlns:a16="http://schemas.microsoft.com/office/drawing/2014/main" id="{4FB4D613-9177-4791-975F-AE7DC84070E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3A9C2307-AD6C-4375-949C-29E5053C4A60}"/>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1729469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51519C-DED9-4734-BA42-FF9FF4AF68D8}"/>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2A2D3B2-9D06-4869-9E24-AD31648031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67C247AF-8B1E-40BA-998D-4B9A9C63F58E}"/>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B5872E26-3EE3-438B-AC4F-99FAEEA645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7E56CF5F-72A7-46C3-B82B-4458CC5FE36D}"/>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65DEF037-7AD0-412E-9A97-1437B9CAAA3A}"/>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8" name="Marcador de pie de página 7">
            <a:extLst>
              <a:ext uri="{FF2B5EF4-FFF2-40B4-BE49-F238E27FC236}">
                <a16:creationId xmlns:a16="http://schemas.microsoft.com/office/drawing/2014/main" id="{06173235-845E-4340-8F2C-C578CFDB7FD5}"/>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673B0627-5F3A-4DC0-A96F-58E76904E6BC}"/>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3130867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6CA6EC-EC7C-4ECF-B367-23AABE79ACC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D658944E-2150-41EB-8A0B-70EB2C12DB18}"/>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4" name="Marcador de pie de página 3">
            <a:extLst>
              <a:ext uri="{FF2B5EF4-FFF2-40B4-BE49-F238E27FC236}">
                <a16:creationId xmlns:a16="http://schemas.microsoft.com/office/drawing/2014/main" id="{2D53B58C-4BD5-4DCD-9CDB-DAFC2DC241B1}"/>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2DE06000-A0A9-493A-ACFF-14087080E23F}"/>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3070180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4BD48AE-2E96-40D5-8AEB-442A3B237B7A}"/>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3" name="Marcador de pie de página 2">
            <a:extLst>
              <a:ext uri="{FF2B5EF4-FFF2-40B4-BE49-F238E27FC236}">
                <a16:creationId xmlns:a16="http://schemas.microsoft.com/office/drawing/2014/main" id="{48297F8D-228F-4B1B-B2FF-9152FB9CA441}"/>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BF8B4AF2-19B0-40B9-91E5-0EB6C9EE5525}"/>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1154941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58269B-7F02-4FDF-B60A-061F39A27B3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685D9FD0-2EB5-489D-943E-6FFBE2A397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3667F379-5B8D-41FF-BD51-2530298F8D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30CE9957-0B8A-49CE-A1D6-E91C7758A73F}"/>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6" name="Marcador de pie de página 5">
            <a:extLst>
              <a:ext uri="{FF2B5EF4-FFF2-40B4-BE49-F238E27FC236}">
                <a16:creationId xmlns:a16="http://schemas.microsoft.com/office/drawing/2014/main" id="{85D94C86-F017-4BB7-8975-625DFEFFB8A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0E0A718-84EA-4F49-9D8E-A348353E1E4F}"/>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1127399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599965-E060-4450-A2A9-D95740B3696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8051C9E-16A5-4235-8235-0A89BD3150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1F327159-D4C0-497D-9A42-F2BB1CB9A0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0A4FC245-CBAC-4C0C-97B0-9CA6373FABB4}"/>
              </a:ext>
            </a:extLst>
          </p:cNvPr>
          <p:cNvSpPr>
            <a:spLocks noGrp="1"/>
          </p:cNvSpPr>
          <p:nvPr>
            <p:ph type="dt" sz="half" idx="10"/>
          </p:nvPr>
        </p:nvSpPr>
        <p:spPr/>
        <p:txBody>
          <a:bodyPr/>
          <a:lstStyle/>
          <a:p>
            <a:fld id="{DC90969B-20CB-4826-B3A4-FB400EEC8D0C}" type="datetimeFigureOut">
              <a:rPr lang="es-MX" smtClean="0"/>
              <a:t>05/03/2019</a:t>
            </a:fld>
            <a:endParaRPr lang="es-MX"/>
          </a:p>
        </p:txBody>
      </p:sp>
      <p:sp>
        <p:nvSpPr>
          <p:cNvPr id="6" name="Marcador de pie de página 5">
            <a:extLst>
              <a:ext uri="{FF2B5EF4-FFF2-40B4-BE49-F238E27FC236}">
                <a16:creationId xmlns:a16="http://schemas.microsoft.com/office/drawing/2014/main" id="{AC47C040-DD78-4151-B656-2DF9AB42E00E}"/>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E0685F0-937C-4B5B-83C2-A79FF4D97F44}"/>
              </a:ext>
            </a:extLst>
          </p:cNvPr>
          <p:cNvSpPr>
            <a:spLocks noGrp="1"/>
          </p:cNvSpPr>
          <p:nvPr>
            <p:ph type="sldNum" sz="quarter" idx="12"/>
          </p:nvPr>
        </p:nvSpPr>
        <p:spPr/>
        <p:txBody>
          <a:bodyPr/>
          <a:lstStyle/>
          <a:p>
            <a:fld id="{1A083F3A-1EE6-44F3-9450-6A1161EE826B}" type="slidenum">
              <a:rPr lang="es-MX" smtClean="0"/>
              <a:t>‹Nº›</a:t>
            </a:fld>
            <a:endParaRPr lang="es-MX"/>
          </a:p>
        </p:txBody>
      </p:sp>
    </p:spTree>
    <p:extLst>
      <p:ext uri="{BB962C8B-B14F-4D97-AF65-F5344CB8AC3E}">
        <p14:creationId xmlns:p14="http://schemas.microsoft.com/office/powerpoint/2010/main" val="3538673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7DDED02-FA9A-4609-9934-B9AF1FF01A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D769204-6765-407D-91B7-B35526A603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38D23D5-51AC-428D-8671-FD963E8566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90969B-20CB-4826-B3A4-FB400EEC8D0C}" type="datetimeFigureOut">
              <a:rPr lang="es-MX" smtClean="0"/>
              <a:t>05/03/2019</a:t>
            </a:fld>
            <a:endParaRPr lang="es-MX"/>
          </a:p>
        </p:txBody>
      </p:sp>
      <p:sp>
        <p:nvSpPr>
          <p:cNvPr id="5" name="Marcador de pie de página 4">
            <a:extLst>
              <a:ext uri="{FF2B5EF4-FFF2-40B4-BE49-F238E27FC236}">
                <a16:creationId xmlns:a16="http://schemas.microsoft.com/office/drawing/2014/main" id="{F3426785-E5A8-4A54-BA2C-AAB755D86E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78F5C367-F932-4F67-A497-134380A10F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83F3A-1EE6-44F3-9450-6A1161EE826B}" type="slidenum">
              <a:rPr lang="es-MX" smtClean="0"/>
              <a:t>‹Nº›</a:t>
            </a:fld>
            <a:endParaRPr lang="es-MX"/>
          </a:p>
        </p:txBody>
      </p:sp>
    </p:spTree>
    <p:extLst>
      <p:ext uri="{BB962C8B-B14F-4D97-AF65-F5344CB8AC3E}">
        <p14:creationId xmlns:p14="http://schemas.microsoft.com/office/powerpoint/2010/main" val="15239386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www.sciencemag.org/news/2017/05/qa-should-artificial-intelligence-be-legally-required-explain-itself"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playground.tensorflow.org/" TargetMode="External"/><Relationship Id="rId2" Type="http://schemas.openxmlformats.org/officeDocument/2006/relationships/hyperlink" Target="http://www.simonlaven.com/" TargetMode="External"/><Relationship Id="rId1" Type="http://schemas.openxmlformats.org/officeDocument/2006/relationships/slideLayout" Target="../slideLayouts/slideLayout2.xml"/><Relationship Id="rId5" Type="http://schemas.openxmlformats.org/officeDocument/2006/relationships/hyperlink" Target="https://doodle.netlify.com/" TargetMode="External"/><Relationship Id="rId4" Type="http://schemas.openxmlformats.org/officeDocument/2006/relationships/hyperlink" Target="https://quickdraw.withgoogle.co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www.bubok.es/libros/245927/Probabilidad-Libro-videos" TargetMode="External"/><Relationship Id="rId2" Type="http://schemas.openxmlformats.org/officeDocument/2006/relationships/hyperlink" Target="https://www.youtube.com/watch?v=850a--CribU&amp;list=PLunRFUHsCA1xwcB-ysgqwgNNFRfxxg2di" TargetMode="External"/><Relationship Id="rId1" Type="http://schemas.openxmlformats.org/officeDocument/2006/relationships/slideLayout" Target="../slideLayouts/slideLayout2.xml"/><Relationship Id="rId4" Type="http://schemas.openxmlformats.org/officeDocument/2006/relationships/hyperlink" Target="https://www.youtube.com/watch?v=ikItBF-8Zbg"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doi.org/10.1098/rstl.1763.0053" TargetMode="External"/><Relationship Id="rId5" Type="http://schemas.openxmlformats.org/officeDocument/2006/relationships/hyperlink" Target="https://en.wikipedia.org/wiki/Digital_object_identifier" TargetMode="External"/><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601FC99-A691-4FDB-901F-0CCF9566A56F}"/>
              </a:ext>
            </a:extLst>
          </p:cNvPr>
          <p:cNvSpPr>
            <a:spLocks noGrp="1"/>
          </p:cNvSpPr>
          <p:nvPr>
            <p:ph type="title"/>
          </p:nvPr>
        </p:nvSpPr>
        <p:spPr/>
        <p:txBody>
          <a:bodyPr/>
          <a:lstStyle/>
          <a:p>
            <a:endParaRPr lang="es-MX"/>
          </a:p>
        </p:txBody>
      </p:sp>
      <p:sp>
        <p:nvSpPr>
          <p:cNvPr id="5" name="Marcador de contenido 4">
            <a:extLst>
              <a:ext uri="{FF2B5EF4-FFF2-40B4-BE49-F238E27FC236}">
                <a16:creationId xmlns:a16="http://schemas.microsoft.com/office/drawing/2014/main" id="{59FB0422-D057-41D7-9495-C41E1C9945CD}"/>
              </a:ext>
            </a:extLst>
          </p:cNvPr>
          <p:cNvSpPr>
            <a:spLocks noGrp="1"/>
          </p:cNvSpPr>
          <p:nvPr>
            <p:ph idx="1"/>
          </p:nvPr>
        </p:nvSpPr>
        <p:spPr/>
        <p:txBody>
          <a:bodyPr>
            <a:normAutofit fontScale="85000" lnSpcReduction="20000"/>
          </a:bodyPr>
          <a:lstStyle/>
          <a:p>
            <a:r>
              <a:rPr lang="es-MX" b="1" dirty="0"/>
              <a:t>Módulo 2.- Redes Bayesianas </a:t>
            </a:r>
          </a:p>
          <a:p>
            <a:pPr marL="914400" lvl="2" indent="0">
              <a:buNone/>
            </a:pPr>
            <a:r>
              <a:rPr lang="es-MX" sz="1800" b="1" dirty="0"/>
              <a:t>Dr. Miguel Eduardo Equihua Zamora, Mtra.</a:t>
            </a:r>
            <a:r>
              <a:rPr lang="es-MX" sz="1800" dirty="0"/>
              <a:t> </a:t>
            </a:r>
            <a:r>
              <a:rPr lang="es-MX" sz="1800" b="1" dirty="0"/>
              <a:t>María Teresa Ortiz Mancera y Dr. Octavio Miguel Pérez Maqueo</a:t>
            </a:r>
            <a:endParaRPr lang="es-MX" dirty="0"/>
          </a:p>
          <a:p>
            <a:pPr lvl="1"/>
            <a:r>
              <a:rPr lang="es-MX" dirty="0"/>
              <a:t>Razonamiento automatizado</a:t>
            </a:r>
          </a:p>
          <a:p>
            <a:pPr lvl="3"/>
            <a:r>
              <a:rPr lang="es-MX" dirty="0"/>
              <a:t>Inteligencia artificial</a:t>
            </a:r>
          </a:p>
          <a:p>
            <a:pPr lvl="3"/>
            <a:r>
              <a:rPr lang="es-MX" dirty="0"/>
              <a:t>Incertidumbre e inteligencia</a:t>
            </a:r>
          </a:p>
          <a:p>
            <a:pPr lvl="3"/>
            <a:r>
              <a:rPr lang="es-MX" dirty="0"/>
              <a:t>Razonamiento automatizado</a:t>
            </a:r>
          </a:p>
          <a:p>
            <a:pPr lvl="1"/>
            <a:r>
              <a:rPr lang="es-MX" dirty="0"/>
              <a:t>Fundamentos de probabilidad</a:t>
            </a:r>
          </a:p>
          <a:p>
            <a:pPr lvl="3"/>
            <a:r>
              <a:rPr lang="es-MX" dirty="0"/>
              <a:t>Funciones de probabilidad</a:t>
            </a:r>
          </a:p>
          <a:p>
            <a:pPr lvl="3"/>
            <a:r>
              <a:rPr lang="es-MX" dirty="0"/>
              <a:t>Probabilidad condicional e independencia</a:t>
            </a:r>
          </a:p>
          <a:p>
            <a:pPr lvl="3"/>
            <a:r>
              <a:rPr lang="es-MX" dirty="0"/>
              <a:t>Variables aleatorias y Distribución conjunta de probabilidades</a:t>
            </a:r>
          </a:p>
          <a:p>
            <a:pPr lvl="3"/>
            <a:r>
              <a:rPr lang="es-MX" dirty="0"/>
              <a:t>Ejemplos de inferencia bayesiana</a:t>
            </a:r>
          </a:p>
          <a:p>
            <a:pPr lvl="1"/>
            <a:r>
              <a:rPr lang="es-MX" dirty="0"/>
              <a:t>Redes bayesianas</a:t>
            </a:r>
          </a:p>
          <a:p>
            <a:pPr lvl="3"/>
            <a:r>
              <a:rPr lang="es-MX" dirty="0"/>
              <a:t>Definición de redes bayesiana</a:t>
            </a:r>
          </a:p>
          <a:p>
            <a:pPr lvl="3"/>
            <a:r>
              <a:rPr lang="es-MX" dirty="0"/>
              <a:t>Filosofía bayesiana</a:t>
            </a:r>
          </a:p>
          <a:p>
            <a:pPr lvl="3"/>
            <a:r>
              <a:rPr lang="es-MX" dirty="0"/>
              <a:t>¿Son bayesianas las redes bayesianas?</a:t>
            </a:r>
          </a:p>
          <a:p>
            <a:pPr lvl="3"/>
            <a:r>
              <a:rPr lang="es-MX" dirty="0"/>
              <a:t>La condición </a:t>
            </a:r>
            <a:r>
              <a:rPr lang="es-MX" dirty="0" err="1"/>
              <a:t>markoviana</a:t>
            </a:r>
            <a:endParaRPr lang="es-MX" dirty="0"/>
          </a:p>
          <a:p>
            <a:pPr lvl="3"/>
            <a:r>
              <a:rPr lang="es-MX" dirty="0"/>
              <a:t>Vínculos causales y redes bayesianas</a:t>
            </a:r>
          </a:p>
          <a:p>
            <a:pPr lvl="3"/>
            <a:r>
              <a:rPr lang="es-MX" dirty="0"/>
              <a:t>Experimento de red bayesiana con canicas</a:t>
            </a:r>
          </a:p>
          <a:p>
            <a:endParaRPr lang="es-MX" dirty="0"/>
          </a:p>
        </p:txBody>
      </p:sp>
    </p:spTree>
    <p:extLst>
      <p:ext uri="{BB962C8B-B14F-4D97-AF65-F5344CB8AC3E}">
        <p14:creationId xmlns:p14="http://schemas.microsoft.com/office/powerpoint/2010/main" val="28539792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Marcador de contenido 6" descr="Imagen que contiene texto&#10;&#10;Descripción generada con confianza alta">
            <a:extLst>
              <a:ext uri="{FF2B5EF4-FFF2-40B4-BE49-F238E27FC236}">
                <a16:creationId xmlns:a16="http://schemas.microsoft.com/office/drawing/2014/main" id="{6782E8D4-959E-4D82-99D9-7DE8757EF4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76786" y="461052"/>
            <a:ext cx="5221654" cy="5916887"/>
          </a:xfrm>
          <a:prstGeom prst="rect">
            <a:avLst/>
          </a:prstGeom>
        </p:spPr>
      </p:pic>
    </p:spTree>
    <p:extLst>
      <p:ext uri="{BB962C8B-B14F-4D97-AF65-F5344CB8AC3E}">
        <p14:creationId xmlns:p14="http://schemas.microsoft.com/office/powerpoint/2010/main" val="393593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48253-9229-4DD9-B909-A28283BA7585}"/>
              </a:ext>
            </a:extLst>
          </p:cNvPr>
          <p:cNvSpPr>
            <a:spLocks noGrp="1"/>
          </p:cNvSpPr>
          <p:nvPr>
            <p:ph type="title"/>
          </p:nvPr>
        </p:nvSpPr>
        <p:spPr/>
        <p:txBody>
          <a:bodyPr/>
          <a:lstStyle/>
          <a:p>
            <a:r>
              <a:rPr lang="es-MX"/>
              <a:t>El cómputo cognitivo</a:t>
            </a:r>
          </a:p>
        </p:txBody>
      </p:sp>
      <p:sp>
        <p:nvSpPr>
          <p:cNvPr id="3" name="Marcador de contenido 2">
            <a:extLst>
              <a:ext uri="{FF2B5EF4-FFF2-40B4-BE49-F238E27FC236}">
                <a16:creationId xmlns:a16="http://schemas.microsoft.com/office/drawing/2014/main" id="{8713B4CF-E789-4D3F-B525-7AC339D0F461}"/>
              </a:ext>
            </a:extLst>
          </p:cNvPr>
          <p:cNvSpPr>
            <a:spLocks noGrp="1"/>
          </p:cNvSpPr>
          <p:nvPr>
            <p:ph idx="1"/>
          </p:nvPr>
        </p:nvSpPr>
        <p:spPr/>
        <p:txBody>
          <a:bodyPr>
            <a:normAutofit/>
          </a:bodyPr>
          <a:lstStyle/>
          <a:p>
            <a:r>
              <a:rPr lang="es-MX"/>
              <a:t>Hecho con algoritmos.</a:t>
            </a:r>
          </a:p>
          <a:p>
            <a:r>
              <a:rPr lang="es-MX"/>
              <a:t>SÓLO conocedor de lo que se le enseñó.</a:t>
            </a:r>
          </a:p>
          <a:p>
            <a:r>
              <a:rPr lang="es-MX"/>
              <a:t>Controla sólo aquello a lo que le damos control.</a:t>
            </a:r>
          </a:p>
          <a:p>
            <a:r>
              <a:rPr lang="es-MX"/>
              <a:t>Consciente de los inconvenientes y capaz de seguir aprendiendo.</a:t>
            </a:r>
          </a:p>
          <a:p>
            <a:pPr lvl="1"/>
            <a:endParaRPr lang="es-MX"/>
          </a:p>
          <a:p>
            <a:pPr lvl="1"/>
            <a:endParaRPr lang="en-US"/>
          </a:p>
          <a:p>
            <a:pPr lvl="1"/>
            <a:endParaRPr lang="en-US"/>
          </a:p>
          <a:p>
            <a:pPr marL="4932363" indent="-1076325">
              <a:buNone/>
            </a:pPr>
            <a:r>
              <a:rPr lang="en-US" sz="2400"/>
              <a:t>Fuente:	</a:t>
            </a:r>
            <a:r>
              <a:rPr lang="es-MX" sz="2400"/>
              <a:t>Carol Smith @</a:t>
            </a:r>
            <a:r>
              <a:rPr lang="es-MX" sz="2400" err="1"/>
              <a:t>carologic</a:t>
            </a:r>
            <a:r>
              <a:rPr lang="es-MX" sz="2400"/>
              <a:t>, </a:t>
            </a:r>
            <a:r>
              <a:rPr lang="es-MX" sz="2400" err="1"/>
              <a:t>Midwest</a:t>
            </a:r>
            <a:r>
              <a:rPr lang="es-MX" sz="2400"/>
              <a:t> UX 2017, Cincinnati, Ohio.</a:t>
            </a:r>
            <a:endParaRPr lang="es-MX"/>
          </a:p>
        </p:txBody>
      </p:sp>
    </p:spTree>
    <p:extLst>
      <p:ext uri="{BB962C8B-B14F-4D97-AF65-F5344CB8AC3E}">
        <p14:creationId xmlns:p14="http://schemas.microsoft.com/office/powerpoint/2010/main" val="188767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F63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702965E-EE38-4BA8-8F06-1442096A0F09}"/>
              </a:ext>
            </a:extLst>
          </p:cNvPr>
          <p:cNvSpPr>
            <a:spLocks noGrp="1"/>
          </p:cNvSpPr>
          <p:nvPr>
            <p:ph type="title"/>
          </p:nvPr>
        </p:nvSpPr>
        <p:spPr>
          <a:xfrm>
            <a:off x="490780" y="1978617"/>
            <a:ext cx="3042834" cy="3042834"/>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err="1">
                <a:solidFill>
                  <a:srgbClr val="FFFFFF"/>
                </a:solidFill>
                <a:latin typeface="+mj-lt"/>
                <a:ea typeface="+mj-ea"/>
                <a:cs typeface="+mj-cs"/>
              </a:rPr>
              <a:t>Evolución</a:t>
            </a:r>
            <a:r>
              <a:rPr lang="en-US" sz="2600" kern="1200">
                <a:solidFill>
                  <a:srgbClr val="FFFFFF"/>
                </a:solidFill>
                <a:latin typeface="+mj-lt"/>
                <a:ea typeface="+mj-ea"/>
                <a:cs typeface="+mj-cs"/>
              </a:rPr>
              <a:t> de la </a:t>
            </a:r>
            <a:r>
              <a:rPr lang="en-US" sz="2600" kern="1200" err="1">
                <a:solidFill>
                  <a:srgbClr val="FFFFFF"/>
                </a:solidFill>
                <a:latin typeface="+mj-lt"/>
                <a:ea typeface="+mj-ea"/>
                <a:cs typeface="+mj-cs"/>
              </a:rPr>
              <a:t>Inteligencia</a:t>
            </a:r>
            <a:r>
              <a:rPr lang="en-US" sz="2600" kern="1200">
                <a:solidFill>
                  <a:srgbClr val="FFFFFF"/>
                </a:solidFill>
                <a:latin typeface="+mj-lt"/>
                <a:ea typeface="+mj-ea"/>
                <a:cs typeface="+mj-cs"/>
              </a:rPr>
              <a:t> Artificial</a:t>
            </a:r>
          </a:p>
        </p:txBody>
      </p:sp>
      <p:pic>
        <p:nvPicPr>
          <p:cNvPr id="7" name="Marcador de contenido 6" descr="Imagen que contiene captura de pantalla&#10;&#10;Descripción generada con confianza muy alta">
            <a:extLst>
              <a:ext uri="{FF2B5EF4-FFF2-40B4-BE49-F238E27FC236}">
                <a16:creationId xmlns:a16="http://schemas.microsoft.com/office/drawing/2014/main" id="{80088D76-E056-43E3-86F2-3F9287D07DB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106"/>
          <a:stretch/>
        </p:blipFill>
        <p:spPr>
          <a:xfrm>
            <a:off x="3657880" y="557938"/>
            <a:ext cx="8373418" cy="5620719"/>
          </a:xfrm>
          <a:prstGeom prst="rect">
            <a:avLst/>
          </a:prstGeom>
        </p:spPr>
      </p:pic>
    </p:spTree>
    <p:extLst>
      <p:ext uri="{BB962C8B-B14F-4D97-AF65-F5344CB8AC3E}">
        <p14:creationId xmlns:p14="http://schemas.microsoft.com/office/powerpoint/2010/main" val="3249323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77DC28-DBBC-4D1D-85D1-28D66A2ABDAA}"/>
              </a:ext>
            </a:extLst>
          </p:cNvPr>
          <p:cNvSpPr>
            <a:spLocks noGrp="1"/>
          </p:cNvSpPr>
          <p:nvPr>
            <p:ph type="title"/>
          </p:nvPr>
        </p:nvSpPr>
        <p:spPr/>
        <p:txBody>
          <a:bodyPr/>
          <a:lstStyle/>
          <a:p>
            <a:r>
              <a:rPr lang="es-MX"/>
              <a:t>Dependencia de expertos humanos</a:t>
            </a:r>
          </a:p>
        </p:txBody>
      </p:sp>
      <p:sp>
        <p:nvSpPr>
          <p:cNvPr id="3" name="Marcador de contenido 2">
            <a:extLst>
              <a:ext uri="{FF2B5EF4-FFF2-40B4-BE49-F238E27FC236}">
                <a16:creationId xmlns:a16="http://schemas.microsoft.com/office/drawing/2014/main" id="{E824497C-6B03-40BC-B9D7-0B3B1F0C346E}"/>
              </a:ext>
            </a:extLst>
          </p:cNvPr>
          <p:cNvSpPr>
            <a:spLocks noGrp="1"/>
          </p:cNvSpPr>
          <p:nvPr>
            <p:ph idx="1"/>
          </p:nvPr>
        </p:nvSpPr>
        <p:spPr/>
        <p:txBody>
          <a:bodyPr/>
          <a:lstStyle/>
          <a:p>
            <a:r>
              <a:rPr lang="es-MX"/>
              <a:t>Disponibilidad de expertos en la materia o “dominio” (DEM)</a:t>
            </a:r>
          </a:p>
          <a:p>
            <a:pPr lvl="1"/>
            <a:r>
              <a:rPr lang="pt-BR" err="1"/>
              <a:t>Abogados</a:t>
            </a:r>
            <a:r>
              <a:rPr lang="pt-BR"/>
              <a:t>.
Operadores de máquinas.
Ajustadores de seguros.
Médicos.</a:t>
            </a:r>
          </a:p>
          <a:p>
            <a:r>
              <a:rPr lang="es-MX"/>
              <a:t>Generalmente sin experiencia en el aprendizaje automatizado</a:t>
            </a:r>
            <a:endParaRPr lang="en-US"/>
          </a:p>
          <a:p>
            <a:pPr lvl="1"/>
            <a:r>
              <a:rPr lang="es-MX"/>
              <a:t>Requiere una estrecha colaboración con los que hacen algoritmos.</a:t>
            </a:r>
          </a:p>
        </p:txBody>
      </p:sp>
    </p:spTree>
    <p:extLst>
      <p:ext uri="{BB962C8B-B14F-4D97-AF65-F5344CB8AC3E}">
        <p14:creationId xmlns:p14="http://schemas.microsoft.com/office/powerpoint/2010/main" val="376323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B49DDE-6648-46D3-AA17-ADC51F5FA905}"/>
              </a:ext>
            </a:extLst>
          </p:cNvPr>
          <p:cNvSpPr>
            <a:spLocks noGrp="1"/>
          </p:cNvSpPr>
          <p:nvPr>
            <p:ph type="title"/>
          </p:nvPr>
        </p:nvSpPr>
        <p:spPr>
          <a:xfrm>
            <a:off x="838200" y="365125"/>
            <a:ext cx="10515600" cy="960755"/>
          </a:xfrm>
        </p:spPr>
        <p:txBody>
          <a:bodyPr/>
          <a:lstStyle/>
          <a:p>
            <a:r>
              <a:rPr lang="es-MX"/>
              <a:t>El contenido es “anotado” por expertos</a:t>
            </a:r>
          </a:p>
        </p:txBody>
      </p:sp>
      <p:pic>
        <p:nvPicPr>
          <p:cNvPr id="4" name="Marcador de contenido 3" descr="ai-ml-demystified-mwux2017-final-171016011705.pdf - Adobe Acrobat Pro">
            <a:extLst>
              <a:ext uri="{FF2B5EF4-FFF2-40B4-BE49-F238E27FC236}">
                <a16:creationId xmlns:a16="http://schemas.microsoft.com/office/drawing/2014/main" id="{ABB98022-31D7-4221-89E4-E908B36C53C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925" t="9930" r="60375" b="60741"/>
          <a:stretch/>
        </p:blipFill>
        <p:spPr>
          <a:xfrm>
            <a:off x="713841" y="1578208"/>
            <a:ext cx="10284359" cy="4790681"/>
          </a:xfrm>
          <a:prstGeom prst="rect">
            <a:avLst/>
          </a:prstGeom>
        </p:spPr>
      </p:pic>
    </p:spTree>
    <p:extLst>
      <p:ext uri="{BB962C8B-B14F-4D97-AF65-F5344CB8AC3E}">
        <p14:creationId xmlns:p14="http://schemas.microsoft.com/office/powerpoint/2010/main" val="3448726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568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30F7F642-3F1E-4FAB-B97B-9F2BFAF36C83}"/>
              </a:ext>
            </a:extLst>
          </p:cNvPr>
          <p:cNvSpPr>
            <a:spLocks noGrp="1"/>
          </p:cNvSpPr>
          <p:nvPr>
            <p:ph type="title"/>
          </p:nvPr>
        </p:nvSpPr>
        <p:spPr>
          <a:xfrm>
            <a:off x="524256" y="4767072"/>
            <a:ext cx="6594189" cy="1625210"/>
          </a:xfrm>
        </p:spPr>
        <p:txBody>
          <a:bodyPr>
            <a:normAutofit/>
          </a:bodyPr>
          <a:lstStyle/>
          <a:p>
            <a:pPr algn="r"/>
            <a:r>
              <a:rPr lang="es-MX" sz="6000">
                <a:solidFill>
                  <a:srgbClr val="FFFFFF"/>
                </a:solidFill>
              </a:rPr>
              <a:t>Ingredientes</a:t>
            </a:r>
          </a:p>
        </p:txBody>
      </p:sp>
      <p:pic>
        <p:nvPicPr>
          <p:cNvPr id="8" name="Imagen 7" descr="Imagen que contiene persona, sofá, hombre, interior&#10;&#10;Descripción generada con confianza alta">
            <a:extLst>
              <a:ext uri="{FF2B5EF4-FFF2-40B4-BE49-F238E27FC236}">
                <a16:creationId xmlns:a16="http://schemas.microsoft.com/office/drawing/2014/main" id="{6BE0C4D7-7FC1-4F66-AB74-1E0BBEE5EF30}"/>
              </a:ext>
            </a:extLst>
          </p:cNvPr>
          <p:cNvPicPr>
            <a:picLocks noChangeAspect="1"/>
          </p:cNvPicPr>
          <p:nvPr/>
        </p:nvPicPr>
        <p:blipFill rotWithShape="1">
          <a:blip r:embed="rId2">
            <a:extLst>
              <a:ext uri="{28A0092B-C50C-407E-A947-70E740481C1C}">
                <a14:useLocalDpi xmlns:a14="http://schemas.microsoft.com/office/drawing/2010/main" val="0"/>
              </a:ext>
            </a:extLst>
          </a:blip>
          <a:srcRect r="1" b="3417"/>
          <a:stretch/>
        </p:blipFill>
        <p:spPr>
          <a:xfrm>
            <a:off x="327547" y="321733"/>
            <a:ext cx="7058306" cy="4107392"/>
          </a:xfrm>
          <a:prstGeom prst="rect">
            <a:avLst/>
          </a:prstGeom>
        </p:spPr>
      </p:pic>
      <p:sp>
        <p:nvSpPr>
          <p:cNvPr id="28" name="Rectangle 2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BFD22E8E-F334-46B4-ACCB-A90F569619F1}"/>
              </a:ext>
            </a:extLst>
          </p:cNvPr>
          <p:cNvSpPr>
            <a:spLocks noGrp="1"/>
          </p:cNvSpPr>
          <p:nvPr>
            <p:ph idx="1"/>
          </p:nvPr>
        </p:nvSpPr>
        <p:spPr>
          <a:xfrm>
            <a:off x="7640320" y="917725"/>
            <a:ext cx="3865879" cy="4852362"/>
          </a:xfrm>
        </p:spPr>
        <p:txBody>
          <a:bodyPr anchor="ctr">
            <a:normAutofit/>
          </a:bodyPr>
          <a:lstStyle/>
          <a:p>
            <a:pPr marL="0" indent="0">
              <a:buNone/>
            </a:pPr>
            <a:r>
              <a:rPr lang="en-US">
                <a:solidFill>
                  <a:srgbClr val="FFFFFF"/>
                </a:solidFill>
              </a:rPr>
              <a:t>La </a:t>
            </a:r>
            <a:r>
              <a:rPr lang="en-US" err="1">
                <a:solidFill>
                  <a:srgbClr val="FFFFFF"/>
                </a:solidFill>
              </a:rPr>
              <a:t>inteligencia</a:t>
            </a:r>
            <a:r>
              <a:rPr lang="en-US">
                <a:solidFill>
                  <a:srgbClr val="FFFFFF"/>
                </a:solidFill>
              </a:rPr>
              <a:t> artificial se </a:t>
            </a:r>
            <a:r>
              <a:rPr lang="en-US" err="1">
                <a:solidFill>
                  <a:srgbClr val="FFFFFF"/>
                </a:solidFill>
              </a:rPr>
              <a:t>basa</a:t>
            </a:r>
            <a:r>
              <a:rPr lang="en-US">
                <a:solidFill>
                  <a:srgbClr val="FFFFFF"/>
                </a:solidFill>
              </a:rPr>
              <a:t> </a:t>
            </a:r>
            <a:r>
              <a:rPr lang="en-US" err="1">
                <a:solidFill>
                  <a:srgbClr val="FFFFFF"/>
                </a:solidFill>
              </a:rPr>
              <a:t>en</a:t>
            </a:r>
            <a:r>
              <a:rPr lang="en-US">
                <a:solidFill>
                  <a:srgbClr val="FFFFFF"/>
                </a:solidFill>
              </a:rPr>
              <a:t> </a:t>
            </a:r>
            <a:r>
              <a:rPr lang="en-US" err="1">
                <a:solidFill>
                  <a:srgbClr val="FFFFFF"/>
                </a:solidFill>
              </a:rPr>
              <a:t>dinamizar</a:t>
            </a:r>
            <a:r>
              <a:rPr lang="en-US">
                <a:solidFill>
                  <a:srgbClr val="FFFFFF"/>
                </a:solidFill>
              </a:rPr>
              <a:t> la </a:t>
            </a:r>
            <a:r>
              <a:rPr lang="en-US" err="1">
                <a:solidFill>
                  <a:srgbClr val="FFFFFF"/>
                </a:solidFill>
              </a:rPr>
              <a:t>creación</a:t>
            </a:r>
            <a:r>
              <a:rPr lang="en-US">
                <a:solidFill>
                  <a:srgbClr val="FFFFFF"/>
                </a:solidFill>
              </a:rPr>
              <a:t> y </a:t>
            </a:r>
            <a:r>
              <a:rPr lang="en-US" err="1">
                <a:solidFill>
                  <a:srgbClr val="FFFFFF"/>
                </a:solidFill>
              </a:rPr>
              <a:t>uso</a:t>
            </a:r>
            <a:r>
              <a:rPr lang="en-US">
                <a:solidFill>
                  <a:srgbClr val="FFFFFF"/>
                </a:solidFill>
              </a:rPr>
              <a:t> de </a:t>
            </a:r>
            <a:r>
              <a:rPr lang="en-US" err="1">
                <a:solidFill>
                  <a:srgbClr val="FFFFFF"/>
                </a:solidFill>
              </a:rPr>
              <a:t>taxonomias</a:t>
            </a:r>
            <a:r>
              <a:rPr lang="en-US">
                <a:solidFill>
                  <a:srgbClr val="FFFFFF"/>
                </a:solidFill>
              </a:rPr>
              <a:t> y </a:t>
            </a:r>
            <a:r>
              <a:rPr lang="en-US" err="1">
                <a:solidFill>
                  <a:srgbClr val="FFFFFF"/>
                </a:solidFill>
              </a:rPr>
              <a:t>ontologias</a:t>
            </a:r>
            <a:r>
              <a:rPr lang="en-US">
                <a:solidFill>
                  <a:srgbClr val="FFFFFF"/>
                </a:solidFill>
              </a:rPr>
              <a:t>.</a:t>
            </a:r>
          </a:p>
          <a:p>
            <a:pPr marL="0" indent="0">
              <a:buNone/>
            </a:pPr>
            <a:r>
              <a:rPr lang="en-US">
                <a:solidFill>
                  <a:srgbClr val="FFFFFF"/>
                </a:solidFill>
              </a:rPr>
              <a:t>no es </a:t>
            </a:r>
            <a:r>
              <a:rPr lang="en-US" err="1">
                <a:solidFill>
                  <a:srgbClr val="FFFFFF"/>
                </a:solidFill>
              </a:rPr>
              <a:t>necesariamente</a:t>
            </a:r>
            <a:r>
              <a:rPr lang="en-US">
                <a:solidFill>
                  <a:srgbClr val="FFFFFF"/>
                </a:solidFill>
              </a:rPr>
              <a:t> la forma </a:t>
            </a:r>
            <a:r>
              <a:rPr lang="en-US" err="1">
                <a:solidFill>
                  <a:srgbClr val="FFFFFF"/>
                </a:solidFill>
              </a:rPr>
              <a:t>como</a:t>
            </a:r>
            <a:r>
              <a:rPr lang="en-US">
                <a:solidFill>
                  <a:srgbClr val="FFFFFF"/>
                </a:solidFill>
              </a:rPr>
              <a:t> </a:t>
            </a:r>
            <a:r>
              <a:rPr lang="en-US" err="1">
                <a:solidFill>
                  <a:srgbClr val="FFFFFF"/>
                </a:solidFill>
              </a:rPr>
              <a:t>aprenden</a:t>
            </a:r>
            <a:r>
              <a:rPr lang="en-US">
                <a:solidFill>
                  <a:srgbClr val="FFFFFF"/>
                </a:solidFill>
              </a:rPr>
              <a:t> los </a:t>
            </a:r>
            <a:r>
              <a:rPr lang="en-US" err="1">
                <a:solidFill>
                  <a:srgbClr val="FFFFFF"/>
                </a:solidFill>
              </a:rPr>
              <a:t>humanos</a:t>
            </a:r>
            <a:r>
              <a:rPr lang="en-US">
                <a:solidFill>
                  <a:srgbClr val="FFFFFF"/>
                </a:solidFill>
              </a:rPr>
              <a:t>.</a:t>
            </a:r>
          </a:p>
        </p:txBody>
      </p:sp>
    </p:spTree>
    <p:extLst>
      <p:ext uri="{BB962C8B-B14F-4D97-AF65-F5344CB8AC3E}">
        <p14:creationId xmlns:p14="http://schemas.microsoft.com/office/powerpoint/2010/main" val="23950678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84B3A3-7CC0-44DE-86E2-AA687BAD1EAA}"/>
              </a:ext>
            </a:extLst>
          </p:cNvPr>
          <p:cNvSpPr>
            <a:spLocks noGrp="1"/>
          </p:cNvSpPr>
          <p:nvPr>
            <p:ph type="title"/>
          </p:nvPr>
        </p:nvSpPr>
        <p:spPr/>
        <p:txBody>
          <a:bodyPr/>
          <a:lstStyle/>
          <a:p>
            <a:r>
              <a:rPr lang="es-MX"/>
              <a:t>Variantes</a:t>
            </a:r>
          </a:p>
        </p:txBody>
      </p:sp>
      <p:sp>
        <p:nvSpPr>
          <p:cNvPr id="3" name="Marcador de contenido 2">
            <a:extLst>
              <a:ext uri="{FF2B5EF4-FFF2-40B4-BE49-F238E27FC236}">
                <a16:creationId xmlns:a16="http://schemas.microsoft.com/office/drawing/2014/main" id="{1AB241DF-F3AA-4177-BAA7-D5D4723C3464}"/>
              </a:ext>
            </a:extLst>
          </p:cNvPr>
          <p:cNvSpPr>
            <a:spLocks noGrp="1"/>
          </p:cNvSpPr>
          <p:nvPr>
            <p:ph idx="1"/>
          </p:nvPr>
        </p:nvSpPr>
        <p:spPr/>
        <p:txBody>
          <a:bodyPr>
            <a:normAutofit fontScale="92500" lnSpcReduction="10000"/>
          </a:bodyPr>
          <a:lstStyle/>
          <a:p>
            <a:r>
              <a:rPr lang="es-MX" b="1"/>
              <a:t>Sistemas que piensan como los seres humanos</a:t>
            </a:r>
            <a:r>
              <a:rPr lang="es-MX"/>
              <a:t>: se ocupan de imitar el pensamiento humano, siendo un ejemplo las redes neuronales artificiales, que justamente imitan el funcionamiento del sistema nervioso.</a:t>
            </a:r>
          </a:p>
          <a:p>
            <a:r>
              <a:rPr lang="es-MX" b="1"/>
              <a:t>Sistemas que actúan como los humanos </a:t>
            </a:r>
            <a:r>
              <a:rPr lang="es-MX"/>
              <a:t>son aquellos que imitan el comportamiento del hombre, el ejemplo más claro es el del robot</a:t>
            </a:r>
          </a:p>
          <a:p>
            <a:r>
              <a:rPr lang="es-MX" b="1"/>
              <a:t>Sistemas que piensan de modo racional </a:t>
            </a:r>
            <a:r>
              <a:rPr lang="es-MX"/>
              <a:t>se caracterizan por imitar el pensamiento lógico de los humanos, es decir, en una cuestión concreta razonan como expertos. Se los emplea especialmente a la hora de buscar mejoras en la calidad y en la rapidez de un servicio</a:t>
            </a:r>
          </a:p>
          <a:p>
            <a:r>
              <a:rPr lang="es-MX" b="1"/>
              <a:t>Sistemas que actúan de manera racional </a:t>
            </a:r>
            <a:r>
              <a:rPr lang="es-MX"/>
              <a:t>imitan de manera racional el comportamiento de una persona, siendo capaces de percibir el entorno y actuar en consecuencia.</a:t>
            </a:r>
          </a:p>
        </p:txBody>
      </p:sp>
    </p:spTree>
    <p:extLst>
      <p:ext uri="{BB962C8B-B14F-4D97-AF65-F5344CB8AC3E}">
        <p14:creationId xmlns:p14="http://schemas.microsoft.com/office/powerpoint/2010/main" val="4271046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04631F-BBC1-40CA-9B03-FBCB903EEE3A}"/>
              </a:ext>
            </a:extLst>
          </p:cNvPr>
          <p:cNvSpPr>
            <a:spLocks noGrp="1"/>
          </p:cNvSpPr>
          <p:nvPr>
            <p:ph type="title"/>
          </p:nvPr>
        </p:nvSpPr>
        <p:spPr/>
        <p:txBody>
          <a:bodyPr/>
          <a:lstStyle/>
          <a:p>
            <a:r>
              <a:rPr lang="es-MX"/>
              <a:t>Enfoques al desarrollo de IA</a:t>
            </a:r>
          </a:p>
        </p:txBody>
      </p:sp>
      <p:sp>
        <p:nvSpPr>
          <p:cNvPr id="3" name="Marcador de contenido 2">
            <a:extLst>
              <a:ext uri="{FF2B5EF4-FFF2-40B4-BE49-F238E27FC236}">
                <a16:creationId xmlns:a16="http://schemas.microsoft.com/office/drawing/2014/main" id="{703DFDA0-7E55-41F5-B86F-A509D023E2DC}"/>
              </a:ext>
            </a:extLst>
          </p:cNvPr>
          <p:cNvSpPr>
            <a:spLocks noGrp="1"/>
          </p:cNvSpPr>
          <p:nvPr>
            <p:ph idx="1"/>
          </p:nvPr>
        </p:nvSpPr>
        <p:spPr/>
        <p:txBody>
          <a:bodyPr>
            <a:normAutofit/>
          </a:bodyPr>
          <a:lstStyle/>
          <a:p>
            <a:r>
              <a:rPr lang="es-MX" b="1"/>
              <a:t>Inteligencia Artificial Convencional: </a:t>
            </a:r>
            <a:r>
              <a:rPr lang="es-MX"/>
              <a:t>Basada en análisis formal y estadístico del comportamiento humano ante diferentes problemas:</a:t>
            </a:r>
          </a:p>
          <a:p>
            <a:pPr lvl="1"/>
            <a:r>
              <a:rPr lang="es-MX" i="1"/>
              <a:t>Razonamiento basado en casos</a:t>
            </a:r>
            <a:r>
              <a:rPr lang="es-MX"/>
              <a:t>: Ayuda a tomar decisiones mientras se resuelven ciertos problemas concretos.</a:t>
            </a:r>
          </a:p>
          <a:p>
            <a:pPr lvl="1"/>
            <a:r>
              <a:rPr lang="es-MX" i="1"/>
              <a:t>Sistemas Expertos</a:t>
            </a:r>
            <a:r>
              <a:rPr lang="es-MX"/>
              <a:t>: Infieren una solución a través del conocimiento previo del contexto en que se aplica y de ciertas reglas o relaciones.</a:t>
            </a:r>
          </a:p>
          <a:p>
            <a:pPr lvl="1"/>
            <a:r>
              <a:rPr lang="es-MX" i="1"/>
              <a:t>Redes Bayesianas</a:t>
            </a:r>
            <a:r>
              <a:rPr lang="es-MX"/>
              <a:t>: Propone soluciones mediante inferencia estadística.</a:t>
            </a:r>
          </a:p>
          <a:p>
            <a:pPr lvl="1"/>
            <a:r>
              <a:rPr lang="es-MX" i="1"/>
              <a:t>Inteligencia Artificial basada en Comportamientos</a:t>
            </a:r>
            <a:r>
              <a:rPr lang="es-MX"/>
              <a:t>:</a:t>
            </a:r>
          </a:p>
          <a:p>
            <a:pPr lvl="2"/>
            <a:r>
              <a:rPr lang="es-MX"/>
              <a:t>Sistemas Complejos que tienen autonomía y pueden </a:t>
            </a:r>
            <a:r>
              <a:rPr lang="es-MX" err="1"/>
              <a:t>auto-regularse</a:t>
            </a:r>
            <a:r>
              <a:rPr lang="es-MX"/>
              <a:t> y controlarse para mejorar.</a:t>
            </a:r>
          </a:p>
        </p:txBody>
      </p:sp>
    </p:spTree>
    <p:extLst>
      <p:ext uri="{BB962C8B-B14F-4D97-AF65-F5344CB8AC3E}">
        <p14:creationId xmlns:p14="http://schemas.microsoft.com/office/powerpoint/2010/main" val="4154178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1D8ADB-8FDD-4D35-B006-861F6ECFABD9}"/>
              </a:ext>
            </a:extLst>
          </p:cNvPr>
          <p:cNvSpPr>
            <a:spLocks noGrp="1"/>
          </p:cNvSpPr>
          <p:nvPr>
            <p:ph type="title"/>
          </p:nvPr>
        </p:nvSpPr>
        <p:spPr/>
        <p:txBody>
          <a:bodyPr/>
          <a:lstStyle/>
          <a:p>
            <a:r>
              <a:rPr lang="es-MX"/>
              <a:t>Enfoques al desarrollo de IA</a:t>
            </a:r>
          </a:p>
        </p:txBody>
      </p:sp>
      <p:sp>
        <p:nvSpPr>
          <p:cNvPr id="3" name="Marcador de contenido 2">
            <a:extLst>
              <a:ext uri="{FF2B5EF4-FFF2-40B4-BE49-F238E27FC236}">
                <a16:creationId xmlns:a16="http://schemas.microsoft.com/office/drawing/2014/main" id="{29D56C83-49CD-4EAC-837B-FF57288BCBE3}"/>
              </a:ext>
            </a:extLst>
          </p:cNvPr>
          <p:cNvSpPr>
            <a:spLocks noGrp="1"/>
          </p:cNvSpPr>
          <p:nvPr>
            <p:ph idx="1"/>
          </p:nvPr>
        </p:nvSpPr>
        <p:spPr/>
        <p:txBody>
          <a:bodyPr>
            <a:normAutofit fontScale="85000" lnSpcReduction="20000"/>
          </a:bodyPr>
          <a:lstStyle/>
          <a:p>
            <a:r>
              <a:rPr lang="es-MX" b="1"/>
              <a:t>Inteligencia Artificial Computacional: </a:t>
            </a:r>
            <a:r>
              <a:rPr lang="es-MX"/>
              <a:t>Implica desarrollo o aprendizaje interactivo (por ejemplo: modificaciones interactivas de los parámetros en sistemas conexionistas). Algunos métodos de esta </a:t>
            </a:r>
            <a:r>
              <a:rPr lang="es-MX" err="1"/>
              <a:t>ramaincluyen</a:t>
            </a:r>
            <a:r>
              <a:rPr lang="es-MX"/>
              <a:t>:</a:t>
            </a:r>
          </a:p>
          <a:p>
            <a:pPr lvl="1"/>
            <a:r>
              <a:rPr lang="es-MX" i="1"/>
              <a:t>Máquina Vectores de Soporte: </a:t>
            </a:r>
            <a:r>
              <a:rPr lang="es-MX"/>
              <a:t>Sistemas que permiten reconocimiento de patrones genéricos de gran potencia.</a:t>
            </a:r>
          </a:p>
          <a:p>
            <a:pPr lvl="1"/>
            <a:r>
              <a:rPr lang="es-MX" i="1"/>
              <a:t>Redes Neuronales</a:t>
            </a:r>
            <a:r>
              <a:rPr lang="es-MX"/>
              <a:t>: Sistemas con grandes capacidades de reconocimiento de patrones.</a:t>
            </a:r>
          </a:p>
          <a:p>
            <a:pPr lvl="1"/>
            <a:r>
              <a:rPr lang="es-MX" i="1"/>
              <a:t>Modelos ocultos de </a:t>
            </a:r>
            <a:r>
              <a:rPr lang="es-MX" i="1" err="1"/>
              <a:t>Markov</a:t>
            </a:r>
            <a:r>
              <a:rPr lang="es-MX"/>
              <a:t>: Aprendizaje basado en dependencia temporal de eventos probabilísticos.</a:t>
            </a:r>
          </a:p>
          <a:p>
            <a:pPr lvl="1"/>
            <a:r>
              <a:rPr lang="es-MX" i="1"/>
              <a:t>Sistemas Difusos: </a:t>
            </a:r>
            <a:r>
              <a:rPr lang="es-MX"/>
              <a:t>Técnicas para lograr el razonamiento bajo incertidumbre. Ha sido ampliamente usada en la industria moderna y en productos de consumo masivo, como las lavadoras.</a:t>
            </a:r>
          </a:p>
          <a:p>
            <a:pPr lvl="1"/>
            <a:r>
              <a:rPr lang="es-MX" i="1"/>
              <a:t>Computación Evolutiva: </a:t>
            </a:r>
            <a:r>
              <a:rPr lang="es-MX"/>
              <a:t>Aplica conceptos inspirados en la biología, tales como población, mutación y supervivencia del más apto para generar soluciones sucesivamente mejores para un problema. Estos métodos a su vez se dividen en algoritmos evolutivos (ej. algoritmos</a:t>
            </a:r>
          </a:p>
          <a:p>
            <a:pPr marL="0" indent="0">
              <a:buNone/>
            </a:pPr>
            <a:r>
              <a:rPr lang="es-MX"/>
              <a:t>genéticos) e inteligencia colectiva (ej. algoritmos hormiga)</a:t>
            </a:r>
          </a:p>
        </p:txBody>
      </p:sp>
    </p:spTree>
    <p:extLst>
      <p:ext uri="{BB962C8B-B14F-4D97-AF65-F5344CB8AC3E}">
        <p14:creationId xmlns:p14="http://schemas.microsoft.com/office/powerpoint/2010/main" val="1185343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86D785-46CE-4BD3-92B1-611CC96D43DB}"/>
              </a:ext>
            </a:extLst>
          </p:cNvPr>
          <p:cNvSpPr>
            <a:spLocks noGrp="1"/>
          </p:cNvSpPr>
          <p:nvPr>
            <p:ph type="title"/>
          </p:nvPr>
        </p:nvSpPr>
        <p:spPr/>
        <p:txBody>
          <a:bodyPr>
            <a:normAutofit/>
          </a:bodyPr>
          <a:lstStyle/>
          <a:p>
            <a:r>
              <a:rPr lang="es-MX" sz="5400"/>
              <a:t>Resultado de entrenar una máquina</a:t>
            </a:r>
          </a:p>
        </p:txBody>
      </p:sp>
      <p:sp>
        <p:nvSpPr>
          <p:cNvPr id="3" name="Marcador de contenido 2">
            <a:extLst>
              <a:ext uri="{FF2B5EF4-FFF2-40B4-BE49-F238E27FC236}">
                <a16:creationId xmlns:a16="http://schemas.microsoft.com/office/drawing/2014/main" id="{1D54DCB4-B28E-4335-8FA0-18B62CBECDFB}"/>
              </a:ext>
            </a:extLst>
          </p:cNvPr>
          <p:cNvSpPr>
            <a:spLocks noGrp="1"/>
          </p:cNvSpPr>
          <p:nvPr>
            <p:ph idx="1"/>
          </p:nvPr>
        </p:nvSpPr>
        <p:spPr/>
        <p:txBody>
          <a:bodyPr>
            <a:normAutofit/>
          </a:bodyPr>
          <a:lstStyle/>
          <a:p>
            <a:r>
              <a:rPr lang="es-MX" sz="4000"/>
              <a:t>Sólo es tan bueno como los datos
El tiempo dedicado a mejorarlo
Sesgada basada en lo que enseñó</a:t>
            </a:r>
          </a:p>
        </p:txBody>
      </p:sp>
    </p:spTree>
    <p:extLst>
      <p:ext uri="{BB962C8B-B14F-4D97-AF65-F5344CB8AC3E}">
        <p14:creationId xmlns:p14="http://schemas.microsoft.com/office/powerpoint/2010/main" val="463704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D85260-F82B-47A0-8EF2-BCD155AF6E3D}"/>
              </a:ext>
            </a:extLst>
          </p:cNvPr>
          <p:cNvSpPr>
            <a:spLocks noGrp="1"/>
          </p:cNvSpPr>
          <p:nvPr>
            <p:ph type="title"/>
          </p:nvPr>
        </p:nvSpPr>
        <p:spPr/>
        <p:txBody>
          <a:bodyPr>
            <a:normAutofit/>
          </a:bodyPr>
          <a:lstStyle/>
          <a:p>
            <a:pPr lvl="0"/>
            <a:r>
              <a:rPr lang="es-MX"/>
              <a:t>Razonamiento automatizado (1 hora)</a:t>
            </a:r>
            <a:br>
              <a:rPr lang="es-MX"/>
            </a:br>
            <a:endParaRPr lang="es-MX"/>
          </a:p>
        </p:txBody>
      </p:sp>
      <p:sp>
        <p:nvSpPr>
          <p:cNvPr id="3" name="Marcador de contenido 2">
            <a:extLst>
              <a:ext uri="{FF2B5EF4-FFF2-40B4-BE49-F238E27FC236}">
                <a16:creationId xmlns:a16="http://schemas.microsoft.com/office/drawing/2014/main" id="{47ECD55A-6073-48EB-89A6-4EA3EECA1886}"/>
              </a:ext>
            </a:extLst>
          </p:cNvPr>
          <p:cNvSpPr>
            <a:spLocks noGrp="1"/>
          </p:cNvSpPr>
          <p:nvPr>
            <p:ph idx="1"/>
          </p:nvPr>
        </p:nvSpPr>
        <p:spPr/>
        <p:txBody>
          <a:bodyPr/>
          <a:lstStyle/>
          <a:p>
            <a:r>
              <a:rPr lang="es-MX"/>
              <a:t>Inteligencia artificial</a:t>
            </a:r>
            <a:br>
              <a:rPr lang="es-MX"/>
            </a:br>
            <a:r>
              <a:rPr lang="es-MX"/>
              <a:t>Incertidumbre e inteligencia</a:t>
            </a:r>
            <a:br>
              <a:rPr lang="es-MX"/>
            </a:br>
            <a:r>
              <a:rPr lang="es-MX"/>
              <a:t>Razonamiento automatizado</a:t>
            </a:r>
          </a:p>
        </p:txBody>
      </p:sp>
    </p:spTree>
    <p:extLst>
      <p:ext uri="{BB962C8B-B14F-4D97-AF65-F5344CB8AC3E}">
        <p14:creationId xmlns:p14="http://schemas.microsoft.com/office/powerpoint/2010/main" val="525178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27CF55-8962-4416-884C-F1406CB2CB95}"/>
              </a:ext>
            </a:extLst>
          </p:cNvPr>
          <p:cNvSpPr>
            <a:spLocks noGrp="1"/>
          </p:cNvSpPr>
          <p:nvPr>
            <p:ph type="title"/>
          </p:nvPr>
        </p:nvSpPr>
        <p:spPr/>
        <p:txBody>
          <a:bodyPr/>
          <a:lstStyle/>
          <a:p>
            <a:r>
              <a:rPr lang="es-MX"/>
              <a:t>Crear IA requiere</a:t>
            </a:r>
          </a:p>
        </p:txBody>
      </p:sp>
      <p:sp>
        <p:nvSpPr>
          <p:cNvPr id="3" name="Marcador de contenido 2">
            <a:extLst>
              <a:ext uri="{FF2B5EF4-FFF2-40B4-BE49-F238E27FC236}">
                <a16:creationId xmlns:a16="http://schemas.microsoft.com/office/drawing/2014/main" id="{FE5C469F-B4B5-4D83-B4EC-8DD3B7164DA9}"/>
              </a:ext>
            </a:extLst>
          </p:cNvPr>
          <p:cNvSpPr>
            <a:spLocks noGrp="1"/>
          </p:cNvSpPr>
          <p:nvPr>
            <p:ph idx="1"/>
          </p:nvPr>
        </p:nvSpPr>
        <p:spPr/>
        <p:txBody>
          <a:bodyPr/>
          <a:lstStyle/>
          <a:p>
            <a:pPr marL="0" indent="0">
              <a:buNone/>
            </a:pPr>
            <a:endParaRPr lang="es-MX"/>
          </a:p>
          <a:p>
            <a:r>
              <a:rPr lang="es-MX"/>
              <a:t>Algoritmos
Documentos ideados para humanos
Criterios de veracidad (anotación)
Enseñanza
Muchas iteraciones
Repetir todo el proceso</a:t>
            </a:r>
          </a:p>
        </p:txBody>
      </p:sp>
    </p:spTree>
    <p:extLst>
      <p:ext uri="{BB962C8B-B14F-4D97-AF65-F5344CB8AC3E}">
        <p14:creationId xmlns:p14="http://schemas.microsoft.com/office/powerpoint/2010/main" val="1864354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B9ED0C-DBE2-4AD8-9943-6BFFCFADEA54}"/>
              </a:ext>
            </a:extLst>
          </p:cNvPr>
          <p:cNvSpPr>
            <a:spLocks noGrp="1"/>
          </p:cNvSpPr>
          <p:nvPr>
            <p:ph type="title"/>
          </p:nvPr>
        </p:nvSpPr>
        <p:spPr/>
        <p:txBody>
          <a:bodyPr>
            <a:normAutofit/>
          </a:bodyPr>
          <a:lstStyle/>
          <a:p>
            <a:r>
              <a:rPr lang="es-MX" sz="5400"/>
              <a:t>Ejemplos de  IA</a:t>
            </a:r>
          </a:p>
        </p:txBody>
      </p:sp>
      <p:sp>
        <p:nvSpPr>
          <p:cNvPr id="3" name="Marcador de contenido 2">
            <a:extLst>
              <a:ext uri="{FF2B5EF4-FFF2-40B4-BE49-F238E27FC236}">
                <a16:creationId xmlns:a16="http://schemas.microsoft.com/office/drawing/2014/main" id="{24796E7E-3BF7-49FA-AEB8-AED59D9F40AC}"/>
              </a:ext>
            </a:extLst>
          </p:cNvPr>
          <p:cNvSpPr>
            <a:spLocks noGrp="1"/>
          </p:cNvSpPr>
          <p:nvPr>
            <p:ph idx="1"/>
          </p:nvPr>
        </p:nvSpPr>
        <p:spPr/>
        <p:txBody>
          <a:bodyPr>
            <a:normAutofit/>
          </a:bodyPr>
          <a:lstStyle/>
          <a:p>
            <a:r>
              <a:rPr lang="es-MX" sz="3600"/>
              <a:t>Considera para cada ejemplo
¿Qué inteligencia necesita el sistema?
¿Qué percibe la IA en su entorno?</a:t>
            </a:r>
          </a:p>
          <a:p>
            <a:r>
              <a:rPr lang="es-MX" sz="3600"/>
              <a:t> ¿Qué acciones se toman para maximizar la oportunidad de éxito en la meta?</a:t>
            </a:r>
          </a:p>
        </p:txBody>
      </p:sp>
    </p:spTree>
    <p:extLst>
      <p:ext uri="{BB962C8B-B14F-4D97-AF65-F5344CB8AC3E}">
        <p14:creationId xmlns:p14="http://schemas.microsoft.com/office/powerpoint/2010/main" val="1605298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96F28A-5A36-4519-8A1D-DFB5253229F5}"/>
              </a:ext>
            </a:extLst>
          </p:cNvPr>
          <p:cNvSpPr>
            <a:spLocks noGrp="1"/>
          </p:cNvSpPr>
          <p:nvPr>
            <p:ph type="title"/>
          </p:nvPr>
        </p:nvSpPr>
        <p:spPr/>
        <p:txBody>
          <a:bodyPr/>
          <a:lstStyle/>
          <a:p>
            <a:r>
              <a:rPr lang="es-MX"/>
              <a:t>¿Cómo podríamos?</a:t>
            </a:r>
          </a:p>
        </p:txBody>
      </p:sp>
      <p:sp>
        <p:nvSpPr>
          <p:cNvPr id="3" name="Marcador de contenido 2">
            <a:extLst>
              <a:ext uri="{FF2B5EF4-FFF2-40B4-BE49-F238E27FC236}">
                <a16:creationId xmlns:a16="http://schemas.microsoft.com/office/drawing/2014/main" id="{A148A80C-AEF9-4073-ACF7-BBFA546CC7AE}"/>
              </a:ext>
            </a:extLst>
          </p:cNvPr>
          <p:cNvSpPr>
            <a:spLocks noGrp="1"/>
          </p:cNvSpPr>
          <p:nvPr>
            <p:ph idx="1"/>
          </p:nvPr>
        </p:nvSpPr>
        <p:spPr/>
        <p:txBody>
          <a:bodyPr/>
          <a:lstStyle/>
          <a:p>
            <a:r>
              <a:rPr lang="es-MX"/>
              <a:t>Construir sistemas que tengan fundamento ético y moral.
Que sean transparentes para los usuarios.
Enseñarles misericordia y la justicia en la aplicación de la ley.
Ampliar y adelantar la atención al cuidado de la salud.
Aumentar la seguridad en trabajos peligrosos.</a:t>
            </a:r>
          </a:p>
        </p:txBody>
      </p:sp>
    </p:spTree>
    <p:extLst>
      <p:ext uri="{BB962C8B-B14F-4D97-AF65-F5344CB8AC3E}">
        <p14:creationId xmlns:p14="http://schemas.microsoft.com/office/powerpoint/2010/main" val="1099591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D54D1C-50D5-4C00-A8BB-C4F26AD6AA0F}"/>
              </a:ext>
            </a:extLst>
          </p:cNvPr>
          <p:cNvSpPr>
            <a:spLocks noGrp="1"/>
          </p:cNvSpPr>
          <p:nvPr>
            <p:ph type="title"/>
          </p:nvPr>
        </p:nvSpPr>
        <p:spPr/>
        <p:txBody>
          <a:bodyPr/>
          <a:lstStyle/>
          <a:p>
            <a:r>
              <a:rPr lang="es-MX"/>
              <a:t>Elementos éticos para la Inteligencia Artificial</a:t>
            </a:r>
          </a:p>
        </p:txBody>
      </p:sp>
      <p:sp>
        <p:nvSpPr>
          <p:cNvPr id="3" name="Marcador de contenido 2">
            <a:extLst>
              <a:ext uri="{FF2B5EF4-FFF2-40B4-BE49-F238E27FC236}">
                <a16:creationId xmlns:a16="http://schemas.microsoft.com/office/drawing/2014/main" id="{04DDCC91-FFF2-4374-B781-BA11BEF51440}"/>
              </a:ext>
            </a:extLst>
          </p:cNvPr>
          <p:cNvSpPr>
            <a:spLocks noGrp="1"/>
          </p:cNvSpPr>
          <p:nvPr>
            <p:ph idx="1"/>
          </p:nvPr>
        </p:nvSpPr>
        <p:spPr/>
        <p:txBody>
          <a:bodyPr/>
          <a:lstStyle/>
          <a:p>
            <a:r>
              <a:rPr lang="es-MX"/>
              <a:t>Propósito</a:t>
            </a:r>
          </a:p>
          <a:p>
            <a:pPr lvl="1"/>
            <a:r>
              <a:rPr lang="es-MX"/>
              <a:t>Ayudar a los humanos, no reemplazarlos
Construir una relación simbiótica</a:t>
            </a:r>
          </a:p>
        </p:txBody>
      </p:sp>
    </p:spTree>
    <p:extLst>
      <p:ext uri="{BB962C8B-B14F-4D97-AF65-F5344CB8AC3E}">
        <p14:creationId xmlns:p14="http://schemas.microsoft.com/office/powerpoint/2010/main" val="3130680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14A0D7-E87C-40AC-AD26-BA0D66D8F87B}"/>
              </a:ext>
            </a:extLst>
          </p:cNvPr>
          <p:cNvSpPr>
            <a:spLocks noGrp="1"/>
          </p:cNvSpPr>
          <p:nvPr>
            <p:ph type="title"/>
          </p:nvPr>
        </p:nvSpPr>
        <p:spPr/>
        <p:txBody>
          <a:bodyPr/>
          <a:lstStyle/>
          <a:p>
            <a:r>
              <a:rPr lang="es-MX"/>
              <a:t>Transparencia</a:t>
            </a:r>
          </a:p>
        </p:txBody>
      </p:sp>
      <p:sp>
        <p:nvSpPr>
          <p:cNvPr id="3" name="Marcador de contenido 2">
            <a:extLst>
              <a:ext uri="{FF2B5EF4-FFF2-40B4-BE49-F238E27FC236}">
                <a16:creationId xmlns:a16="http://schemas.microsoft.com/office/drawing/2014/main" id="{74F9FDD1-43CA-419E-9D70-95DEECA0ECD5}"/>
              </a:ext>
            </a:extLst>
          </p:cNvPr>
          <p:cNvSpPr>
            <a:spLocks noGrp="1"/>
          </p:cNvSpPr>
          <p:nvPr>
            <p:ph idx="1"/>
          </p:nvPr>
        </p:nvSpPr>
        <p:spPr/>
        <p:txBody>
          <a:bodyPr/>
          <a:lstStyle/>
          <a:p>
            <a:r>
              <a:rPr lang="es-MX"/>
              <a:t>¿Cómo se entreno al dispositivo inteligente?
¿Qué datos se usaron?
Asegurar que los humanos permanecen en control del sistema</a:t>
            </a:r>
          </a:p>
        </p:txBody>
      </p:sp>
    </p:spTree>
    <p:extLst>
      <p:ext uri="{BB962C8B-B14F-4D97-AF65-F5344CB8AC3E}">
        <p14:creationId xmlns:p14="http://schemas.microsoft.com/office/powerpoint/2010/main" val="2915976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D3B3D6-972E-48DF-B885-9B46D41F0263}"/>
              </a:ext>
            </a:extLst>
          </p:cNvPr>
          <p:cNvSpPr>
            <a:spLocks noGrp="1"/>
          </p:cNvSpPr>
          <p:nvPr>
            <p:ph type="title"/>
          </p:nvPr>
        </p:nvSpPr>
        <p:spPr/>
        <p:txBody>
          <a:bodyPr>
            <a:normAutofit/>
          </a:bodyPr>
          <a:lstStyle/>
          <a:p>
            <a:r>
              <a:rPr lang="es-MX" sz="5400"/>
              <a:t>¿</a:t>
            </a:r>
            <a:r>
              <a:rPr lang="es-MX" sz="5400" err="1"/>
              <a:t>Regulatoción</a:t>
            </a:r>
            <a:r>
              <a:rPr lang="es-MX" sz="5400"/>
              <a:t> de la IA?</a:t>
            </a:r>
          </a:p>
        </p:txBody>
      </p:sp>
      <p:sp>
        <p:nvSpPr>
          <p:cNvPr id="3" name="Marcador de contenido 2">
            <a:extLst>
              <a:ext uri="{FF2B5EF4-FFF2-40B4-BE49-F238E27FC236}">
                <a16:creationId xmlns:a16="http://schemas.microsoft.com/office/drawing/2014/main" id="{C2A6FA76-E24A-4DB1-AFE6-34A561007943}"/>
              </a:ext>
            </a:extLst>
          </p:cNvPr>
          <p:cNvSpPr>
            <a:spLocks noGrp="1"/>
          </p:cNvSpPr>
          <p:nvPr>
            <p:ph idx="1"/>
          </p:nvPr>
        </p:nvSpPr>
        <p:spPr>
          <a:xfrm>
            <a:off x="838200" y="1825624"/>
            <a:ext cx="10845800" cy="4890135"/>
          </a:xfrm>
        </p:spPr>
        <p:txBody>
          <a:bodyPr>
            <a:normAutofit lnSpcReduction="10000"/>
          </a:bodyPr>
          <a:lstStyle/>
          <a:p>
            <a:r>
              <a:rPr lang="es-MX" sz="3200"/>
              <a:t>El Reglamento General de Protección de Datos de la UE (RGPD)</a:t>
            </a:r>
          </a:p>
          <a:p>
            <a:pPr lvl="1"/>
            <a:r>
              <a:rPr lang="es-MX" sz="2800"/>
              <a:t>Marco sobre los derechos de transparencia y salvaguardias contra la toma de decisiones automatizada.
Derecho a impugnar una decisión completamente automatizada si tiene efectos jurídicos o de otro efecto significativo sobre los interesados.</a:t>
            </a:r>
            <a:endParaRPr lang="es-MX"/>
          </a:p>
          <a:p>
            <a:pPr lvl="1"/>
            <a:endParaRPr lang="es-MX"/>
          </a:p>
          <a:p>
            <a:pPr marL="3408363" indent="-1524000">
              <a:buNone/>
            </a:pPr>
            <a:r>
              <a:rPr lang="en-US" sz="2400" err="1"/>
              <a:t>Sugerencia</a:t>
            </a:r>
            <a:r>
              <a:rPr lang="en-US" sz="2400"/>
              <a:t>: </a:t>
            </a:r>
            <a:r>
              <a:rPr lang="en-US" sz="2400" i="1"/>
              <a:t>Q&amp;A: Should artificial intelligence be legally required to explain itself?</a:t>
            </a:r>
            <a:r>
              <a:rPr lang="en-US" sz="2400"/>
              <a:t> por Matthew Hutson, May. 31, 2017. </a:t>
            </a:r>
            <a:r>
              <a:rPr lang="en-US" sz="2400" err="1"/>
              <a:t>Entrevista</a:t>
            </a:r>
            <a:r>
              <a:rPr lang="en-US" sz="2400"/>
              <a:t> con Sandra Wachter, </a:t>
            </a:r>
            <a:r>
              <a:rPr lang="en-US" sz="2400" err="1"/>
              <a:t>investigación</a:t>
            </a:r>
            <a:r>
              <a:rPr lang="en-US" sz="2400"/>
              <a:t> </a:t>
            </a:r>
            <a:r>
              <a:rPr lang="en-US" sz="2400" err="1"/>
              <a:t>sobre</a:t>
            </a:r>
            <a:r>
              <a:rPr lang="en-US" sz="2400"/>
              <a:t> </a:t>
            </a:r>
            <a:r>
              <a:rPr lang="en-US" sz="2400" err="1"/>
              <a:t>ética</a:t>
            </a:r>
            <a:r>
              <a:rPr lang="en-US" sz="2400"/>
              <a:t> de </a:t>
            </a:r>
            <a:r>
              <a:rPr lang="en-US" sz="2400" err="1"/>
              <a:t>datos</a:t>
            </a:r>
            <a:r>
              <a:rPr lang="en-US" sz="2400"/>
              <a:t> de la Univ. de Oxford y el Instituto Alan Turing. </a:t>
            </a:r>
            <a:r>
              <a:rPr lang="es-MX" sz="2400">
                <a:hlinkClick r:id="rId2"/>
              </a:rPr>
              <a:t>http://www.sciencemag.org/news/2017/05/qa-should-artificial-intelligence-be-legally-required-explain-itself</a:t>
            </a:r>
            <a:r>
              <a:rPr lang="es-MX" sz="2400"/>
              <a:t> </a:t>
            </a:r>
            <a:endParaRPr lang="en-US"/>
          </a:p>
        </p:txBody>
      </p:sp>
    </p:spTree>
    <p:extLst>
      <p:ext uri="{BB962C8B-B14F-4D97-AF65-F5344CB8AC3E}">
        <p14:creationId xmlns:p14="http://schemas.microsoft.com/office/powerpoint/2010/main" val="8675504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55FA32-491C-4555-8FF5-F19684FFB648}"/>
              </a:ext>
            </a:extLst>
          </p:cNvPr>
          <p:cNvSpPr>
            <a:spLocks noGrp="1"/>
          </p:cNvSpPr>
          <p:nvPr>
            <p:ph type="title"/>
          </p:nvPr>
        </p:nvSpPr>
        <p:spPr/>
        <p:txBody>
          <a:bodyPr/>
          <a:lstStyle/>
          <a:p>
            <a:r>
              <a:rPr lang="es-MX"/>
              <a:t>Tomar responsabilidad</a:t>
            </a:r>
          </a:p>
        </p:txBody>
      </p:sp>
      <p:sp>
        <p:nvSpPr>
          <p:cNvPr id="3" name="Marcador de contenido 2">
            <a:extLst>
              <a:ext uri="{FF2B5EF4-FFF2-40B4-BE49-F238E27FC236}">
                <a16:creationId xmlns:a16="http://schemas.microsoft.com/office/drawing/2014/main" id="{D9B84178-C696-4FE5-986A-4B7E2673ACA9}"/>
              </a:ext>
            </a:extLst>
          </p:cNvPr>
          <p:cNvSpPr>
            <a:spLocks noGrp="1"/>
          </p:cNvSpPr>
          <p:nvPr>
            <p:ph idx="1"/>
          </p:nvPr>
        </p:nvSpPr>
        <p:spPr/>
        <p:txBody>
          <a:bodyPr>
            <a:normAutofit/>
          </a:bodyPr>
          <a:lstStyle/>
          <a:p>
            <a:r>
              <a:rPr lang="es-MX"/>
              <a:t>Crear un código de conducta</a:t>
            </a:r>
          </a:p>
          <a:p>
            <a:pPr lvl="1"/>
            <a:r>
              <a:rPr lang="es-MX"/>
              <a:t>¿Qué valoras?
¿Qué líneas no cruzará tu dispositivo de IA?</a:t>
            </a:r>
          </a:p>
          <a:p>
            <a:r>
              <a:rPr lang="es-MX"/>
              <a:t>Haga que su dispositivo IA sea transparente</a:t>
            </a:r>
          </a:p>
          <a:p>
            <a:pPr lvl="1"/>
            <a:r>
              <a:rPr lang="es-MX"/>
              <a:t>¿Cómo se hizo y qué hace?
¿Qué se hizo para reducir los prejuicios?
Mantén a los humanos en control</a:t>
            </a:r>
          </a:p>
          <a:p>
            <a:r>
              <a:rPr lang="es-MX"/>
              <a:t>Habilidades: ¿Cómo aprenderán los humanos a usarlo?</a:t>
            </a:r>
          </a:p>
        </p:txBody>
      </p:sp>
    </p:spTree>
    <p:extLst>
      <p:ext uri="{BB962C8B-B14F-4D97-AF65-F5344CB8AC3E}">
        <p14:creationId xmlns:p14="http://schemas.microsoft.com/office/powerpoint/2010/main" val="3912855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359A8A-8ECB-4464-A250-0A5030AA5090}"/>
              </a:ext>
            </a:extLst>
          </p:cNvPr>
          <p:cNvSpPr>
            <a:spLocks noGrp="1"/>
          </p:cNvSpPr>
          <p:nvPr>
            <p:ph type="title"/>
          </p:nvPr>
        </p:nvSpPr>
        <p:spPr/>
        <p:txBody>
          <a:bodyPr/>
          <a:lstStyle/>
          <a:p>
            <a:r>
              <a:rPr lang="es-MX"/>
              <a:t>Incertidumbre e inteligencia</a:t>
            </a:r>
            <a:br>
              <a:rPr lang="es-MX"/>
            </a:br>
            <a:endParaRPr lang="es-MX"/>
          </a:p>
        </p:txBody>
      </p:sp>
      <p:sp>
        <p:nvSpPr>
          <p:cNvPr id="3" name="Marcador de contenido 2">
            <a:extLst>
              <a:ext uri="{FF2B5EF4-FFF2-40B4-BE49-F238E27FC236}">
                <a16:creationId xmlns:a16="http://schemas.microsoft.com/office/drawing/2014/main" id="{157CC017-ECBA-4E01-9FB1-B40526D03ECE}"/>
              </a:ext>
            </a:extLst>
          </p:cNvPr>
          <p:cNvSpPr>
            <a:spLocks noGrp="1"/>
          </p:cNvSpPr>
          <p:nvPr>
            <p:ph idx="1"/>
          </p:nvPr>
        </p:nvSpPr>
        <p:spPr/>
        <p:txBody>
          <a:bodyPr/>
          <a:lstStyle/>
          <a:p>
            <a:r>
              <a:rPr lang="es-MX"/>
              <a:t>Representaciones de la realidad</a:t>
            </a:r>
          </a:p>
          <a:p>
            <a:r>
              <a:rPr lang="es-MX"/>
              <a:t>Causalidad </a:t>
            </a:r>
            <a:r>
              <a:rPr lang="es-MX" err="1"/>
              <a:t>determinísta</a:t>
            </a:r>
            <a:r>
              <a:rPr lang="es-MX"/>
              <a:t> vs probabilista</a:t>
            </a:r>
          </a:p>
        </p:txBody>
      </p:sp>
    </p:spTree>
    <p:extLst>
      <p:ext uri="{BB962C8B-B14F-4D97-AF65-F5344CB8AC3E}">
        <p14:creationId xmlns:p14="http://schemas.microsoft.com/office/powerpoint/2010/main" val="31740807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10844B-E17D-4C1D-8E4D-4E83DCA22A91}"/>
              </a:ext>
            </a:extLst>
          </p:cNvPr>
          <p:cNvSpPr>
            <a:spLocks noGrp="1"/>
          </p:cNvSpPr>
          <p:nvPr>
            <p:ph type="title"/>
          </p:nvPr>
        </p:nvSpPr>
        <p:spPr/>
        <p:txBody>
          <a:bodyPr/>
          <a:lstStyle/>
          <a:p>
            <a:r>
              <a:rPr lang="es-MX" dirty="0"/>
              <a:t>Ejemplos</a:t>
            </a:r>
          </a:p>
        </p:txBody>
      </p:sp>
      <p:sp>
        <p:nvSpPr>
          <p:cNvPr id="3" name="Marcador de contenido 2">
            <a:extLst>
              <a:ext uri="{FF2B5EF4-FFF2-40B4-BE49-F238E27FC236}">
                <a16:creationId xmlns:a16="http://schemas.microsoft.com/office/drawing/2014/main" id="{6986E5E8-C8A3-408C-B4BC-375E34D80C4F}"/>
              </a:ext>
            </a:extLst>
          </p:cNvPr>
          <p:cNvSpPr>
            <a:spLocks noGrp="1"/>
          </p:cNvSpPr>
          <p:nvPr>
            <p:ph idx="1"/>
          </p:nvPr>
        </p:nvSpPr>
        <p:spPr/>
        <p:txBody>
          <a:bodyPr/>
          <a:lstStyle/>
          <a:p>
            <a:r>
              <a:rPr lang="es-MX" dirty="0">
                <a:hlinkClick r:id="rId2"/>
              </a:rPr>
              <a:t>http://www.simonlaven.com/</a:t>
            </a:r>
            <a:r>
              <a:rPr lang="es-MX" dirty="0"/>
              <a:t>        Conversadores inteligentes</a:t>
            </a:r>
          </a:p>
          <a:p>
            <a:r>
              <a:rPr lang="es-MX" dirty="0">
                <a:hlinkClick r:id="rId3"/>
              </a:rPr>
              <a:t>http://playground.tensorflow.org</a:t>
            </a:r>
            <a:r>
              <a:rPr lang="es-MX" dirty="0"/>
              <a:t>  Redes neuronales</a:t>
            </a:r>
          </a:p>
          <a:p>
            <a:r>
              <a:rPr lang="es-MX" dirty="0">
                <a:hlinkClick r:id="rId4"/>
              </a:rPr>
              <a:t>https://quickdraw.withgoogle.com/</a:t>
            </a:r>
            <a:r>
              <a:rPr lang="es-MX" dirty="0"/>
              <a:t> Reconocimiento de patrones</a:t>
            </a:r>
          </a:p>
          <a:p>
            <a:r>
              <a:rPr lang="es-MX" dirty="0">
                <a:hlinkClick r:id="rId5"/>
              </a:rPr>
              <a:t>https://doodle.netlify.com/</a:t>
            </a:r>
            <a:r>
              <a:rPr lang="es-MX" dirty="0"/>
              <a:t> Reconocimiento de patrones</a:t>
            </a:r>
          </a:p>
          <a:p>
            <a:endParaRPr lang="es-MX" dirty="0"/>
          </a:p>
          <a:p>
            <a:endParaRPr lang="es-MX" dirty="0"/>
          </a:p>
        </p:txBody>
      </p:sp>
    </p:spTree>
    <p:extLst>
      <p:ext uri="{BB962C8B-B14F-4D97-AF65-F5344CB8AC3E}">
        <p14:creationId xmlns:p14="http://schemas.microsoft.com/office/powerpoint/2010/main" val="20512379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AA866D-B5A2-4E49-B089-8BA8EB1BD22B}"/>
              </a:ext>
            </a:extLst>
          </p:cNvPr>
          <p:cNvSpPr>
            <a:spLocks noGrp="1"/>
          </p:cNvSpPr>
          <p:nvPr>
            <p:ph type="title"/>
          </p:nvPr>
        </p:nvSpPr>
        <p:spPr/>
        <p:txBody>
          <a:bodyPr/>
          <a:lstStyle/>
          <a:p>
            <a:r>
              <a:rPr lang="es-MX"/>
              <a:t>Fundamentos de probabilidad (2 días teoría + 1 día ejemplos)</a:t>
            </a:r>
          </a:p>
        </p:txBody>
      </p:sp>
      <p:sp>
        <p:nvSpPr>
          <p:cNvPr id="3" name="Marcador de contenido 2">
            <a:extLst>
              <a:ext uri="{FF2B5EF4-FFF2-40B4-BE49-F238E27FC236}">
                <a16:creationId xmlns:a16="http://schemas.microsoft.com/office/drawing/2014/main" id="{452CE7A3-BD71-42D2-A32F-B8114BE2995E}"/>
              </a:ext>
            </a:extLst>
          </p:cNvPr>
          <p:cNvSpPr>
            <a:spLocks noGrp="1"/>
          </p:cNvSpPr>
          <p:nvPr>
            <p:ph idx="1"/>
          </p:nvPr>
        </p:nvSpPr>
        <p:spPr/>
        <p:txBody>
          <a:bodyPr/>
          <a:lstStyle/>
          <a:p>
            <a:r>
              <a:rPr lang="es-MX"/>
              <a:t>Funciones de probabilidad</a:t>
            </a:r>
          </a:p>
          <a:p>
            <a:r>
              <a:rPr lang="es-MX"/>
              <a:t>Probabilidad condicional e independencia</a:t>
            </a:r>
          </a:p>
          <a:p>
            <a:r>
              <a:rPr lang="es-MX"/>
              <a:t>Variables aleatorias y Distribución conjunta de probabilidades</a:t>
            </a:r>
          </a:p>
          <a:p>
            <a:r>
              <a:rPr lang="es-MX"/>
              <a:t>Ejemplos de inferencia bayesiana</a:t>
            </a:r>
          </a:p>
          <a:p>
            <a:endParaRPr lang="es-MX"/>
          </a:p>
        </p:txBody>
      </p:sp>
    </p:spTree>
    <p:extLst>
      <p:ext uri="{BB962C8B-B14F-4D97-AF65-F5344CB8AC3E}">
        <p14:creationId xmlns:p14="http://schemas.microsoft.com/office/powerpoint/2010/main" val="2238799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088377-1ABD-48C4-81CE-566D80DB86DB}"/>
              </a:ext>
            </a:extLst>
          </p:cNvPr>
          <p:cNvSpPr>
            <a:spLocks noGrp="1"/>
          </p:cNvSpPr>
          <p:nvPr>
            <p:ph type="title"/>
          </p:nvPr>
        </p:nvSpPr>
        <p:spPr/>
        <p:txBody>
          <a:bodyPr>
            <a:normAutofit/>
          </a:bodyPr>
          <a:lstStyle/>
          <a:p>
            <a:r>
              <a:rPr lang="es-MX"/>
              <a:t>Inteligencia artificial</a:t>
            </a:r>
            <a:br>
              <a:rPr lang="es-MX"/>
            </a:br>
            <a:endParaRPr lang="es-MX"/>
          </a:p>
        </p:txBody>
      </p:sp>
      <p:sp>
        <p:nvSpPr>
          <p:cNvPr id="3" name="Marcador de contenido 2">
            <a:extLst>
              <a:ext uri="{FF2B5EF4-FFF2-40B4-BE49-F238E27FC236}">
                <a16:creationId xmlns:a16="http://schemas.microsoft.com/office/drawing/2014/main" id="{7FB0C71C-2FE4-4DB4-8AE1-3ED62C533D9C}"/>
              </a:ext>
            </a:extLst>
          </p:cNvPr>
          <p:cNvSpPr>
            <a:spLocks noGrp="1"/>
          </p:cNvSpPr>
          <p:nvPr>
            <p:ph idx="1"/>
          </p:nvPr>
        </p:nvSpPr>
        <p:spPr/>
        <p:txBody>
          <a:bodyPr/>
          <a:lstStyle/>
          <a:p>
            <a:r>
              <a:rPr lang="es-MX"/>
              <a:t>Algo de historia y sus propósitos</a:t>
            </a:r>
          </a:p>
          <a:p>
            <a:r>
              <a:rPr lang="es-MX"/>
              <a:t>Árboles de decisión, sistemas expertos,….</a:t>
            </a:r>
          </a:p>
        </p:txBody>
      </p:sp>
    </p:spTree>
    <p:extLst>
      <p:ext uri="{BB962C8B-B14F-4D97-AF65-F5344CB8AC3E}">
        <p14:creationId xmlns:p14="http://schemas.microsoft.com/office/powerpoint/2010/main" val="4575443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FE453C-F9DA-4AE3-9087-E360530E3B12}"/>
              </a:ext>
            </a:extLst>
          </p:cNvPr>
          <p:cNvSpPr>
            <a:spLocks noGrp="1"/>
          </p:cNvSpPr>
          <p:nvPr>
            <p:ph type="title"/>
          </p:nvPr>
        </p:nvSpPr>
        <p:spPr/>
        <p:txBody>
          <a:bodyPr/>
          <a:lstStyle/>
          <a:p>
            <a:r>
              <a:rPr lang="es-MX"/>
              <a:t>Funciones de probabilidad</a:t>
            </a:r>
          </a:p>
        </p:txBody>
      </p:sp>
      <p:sp>
        <p:nvSpPr>
          <p:cNvPr id="3" name="Marcador de contenido 2">
            <a:extLst>
              <a:ext uri="{FF2B5EF4-FFF2-40B4-BE49-F238E27FC236}">
                <a16:creationId xmlns:a16="http://schemas.microsoft.com/office/drawing/2014/main" id="{E28DDED5-A6F4-42BF-B4BF-D85039592314}"/>
              </a:ext>
            </a:extLst>
          </p:cNvPr>
          <p:cNvSpPr>
            <a:spLocks noGrp="1"/>
          </p:cNvSpPr>
          <p:nvPr>
            <p:ph idx="1"/>
          </p:nvPr>
        </p:nvSpPr>
        <p:spPr/>
        <p:txBody>
          <a:bodyPr/>
          <a:lstStyle/>
          <a:p>
            <a:r>
              <a:rPr lang="es-MX"/>
              <a:t>Introducción de Tere a probabilidad</a:t>
            </a:r>
          </a:p>
        </p:txBody>
      </p:sp>
    </p:spTree>
    <p:extLst>
      <p:ext uri="{BB962C8B-B14F-4D97-AF65-F5344CB8AC3E}">
        <p14:creationId xmlns:p14="http://schemas.microsoft.com/office/powerpoint/2010/main" val="39329345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0F3EFB-A0B8-4577-833F-FB5880451607}"/>
              </a:ext>
            </a:extLst>
          </p:cNvPr>
          <p:cNvSpPr>
            <a:spLocks noGrp="1"/>
          </p:cNvSpPr>
          <p:nvPr>
            <p:ph type="title"/>
          </p:nvPr>
        </p:nvSpPr>
        <p:spPr/>
        <p:txBody>
          <a:bodyPr/>
          <a:lstStyle/>
          <a:p>
            <a:r>
              <a:rPr lang="es-MX"/>
              <a:t>Probabilidad condicional e independencia</a:t>
            </a:r>
          </a:p>
        </p:txBody>
      </p:sp>
      <p:sp>
        <p:nvSpPr>
          <p:cNvPr id="3" name="Marcador de contenido 2">
            <a:extLst>
              <a:ext uri="{FF2B5EF4-FFF2-40B4-BE49-F238E27FC236}">
                <a16:creationId xmlns:a16="http://schemas.microsoft.com/office/drawing/2014/main" id="{B333F344-FBF5-40DA-9576-E0D3729786F2}"/>
              </a:ext>
            </a:extLst>
          </p:cNvPr>
          <p:cNvSpPr>
            <a:spLocks noGrp="1"/>
          </p:cNvSpPr>
          <p:nvPr>
            <p:ph idx="1"/>
          </p:nvPr>
        </p:nvSpPr>
        <p:spPr/>
        <p:txBody>
          <a:bodyPr/>
          <a:lstStyle/>
          <a:p>
            <a:r>
              <a:rPr lang="es-MX"/>
              <a:t>Introducción de Tere a probabilidad</a:t>
            </a:r>
          </a:p>
          <a:p>
            <a:pPr marL="0" indent="0">
              <a:buNone/>
            </a:pPr>
            <a:endParaRPr lang="es-MX"/>
          </a:p>
        </p:txBody>
      </p:sp>
    </p:spTree>
    <p:extLst>
      <p:ext uri="{BB962C8B-B14F-4D97-AF65-F5344CB8AC3E}">
        <p14:creationId xmlns:p14="http://schemas.microsoft.com/office/powerpoint/2010/main" val="38120900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75BD1C-8B2C-4608-98F4-21DF6B7CB97D}"/>
              </a:ext>
            </a:extLst>
          </p:cNvPr>
          <p:cNvSpPr>
            <a:spLocks noGrp="1"/>
          </p:cNvSpPr>
          <p:nvPr>
            <p:ph type="title"/>
          </p:nvPr>
        </p:nvSpPr>
        <p:spPr/>
        <p:txBody>
          <a:bodyPr>
            <a:normAutofit/>
          </a:bodyPr>
          <a:lstStyle/>
          <a:p>
            <a:r>
              <a:rPr lang="es-MX"/>
              <a:t>Variables aleatorias y Distribución conjunta de probabilidades</a:t>
            </a:r>
          </a:p>
        </p:txBody>
      </p:sp>
      <p:sp>
        <p:nvSpPr>
          <p:cNvPr id="3" name="Marcador de contenido 2">
            <a:extLst>
              <a:ext uri="{FF2B5EF4-FFF2-40B4-BE49-F238E27FC236}">
                <a16:creationId xmlns:a16="http://schemas.microsoft.com/office/drawing/2014/main" id="{58AC57F9-F41C-4B69-A8D5-BAE53717DCFD}"/>
              </a:ext>
            </a:extLst>
          </p:cNvPr>
          <p:cNvSpPr>
            <a:spLocks noGrp="1"/>
          </p:cNvSpPr>
          <p:nvPr>
            <p:ph idx="1"/>
          </p:nvPr>
        </p:nvSpPr>
        <p:spPr/>
        <p:txBody>
          <a:bodyPr/>
          <a:lstStyle/>
          <a:p>
            <a:r>
              <a:rPr lang="es-MX"/>
              <a:t>Introducción de Tere a probabilidad</a:t>
            </a:r>
          </a:p>
        </p:txBody>
      </p:sp>
    </p:spTree>
    <p:extLst>
      <p:ext uri="{BB962C8B-B14F-4D97-AF65-F5344CB8AC3E}">
        <p14:creationId xmlns:p14="http://schemas.microsoft.com/office/powerpoint/2010/main" val="8543968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DE2224-EC25-46FE-86FD-9F8A113A593B}"/>
              </a:ext>
            </a:extLst>
          </p:cNvPr>
          <p:cNvSpPr>
            <a:spLocks noGrp="1"/>
          </p:cNvSpPr>
          <p:nvPr>
            <p:ph type="title"/>
          </p:nvPr>
        </p:nvSpPr>
        <p:spPr/>
        <p:txBody>
          <a:bodyPr/>
          <a:lstStyle/>
          <a:p>
            <a:r>
              <a:rPr lang="es-MX"/>
              <a:t>Ejemplos de inferencia bayesiana</a:t>
            </a:r>
          </a:p>
        </p:txBody>
      </p:sp>
      <p:sp>
        <p:nvSpPr>
          <p:cNvPr id="3" name="Marcador de contenido 2">
            <a:extLst>
              <a:ext uri="{FF2B5EF4-FFF2-40B4-BE49-F238E27FC236}">
                <a16:creationId xmlns:a16="http://schemas.microsoft.com/office/drawing/2014/main" id="{04239753-CB37-4D72-ADD6-EF273C0DAB2D}"/>
              </a:ext>
            </a:extLst>
          </p:cNvPr>
          <p:cNvSpPr>
            <a:spLocks noGrp="1"/>
          </p:cNvSpPr>
          <p:nvPr>
            <p:ph idx="1"/>
          </p:nvPr>
        </p:nvSpPr>
        <p:spPr/>
        <p:txBody>
          <a:bodyPr>
            <a:normAutofit fontScale="47500" lnSpcReduction="20000"/>
          </a:bodyPr>
          <a:lstStyle/>
          <a:p>
            <a:pPr marL="0" indent="0">
              <a:buNone/>
            </a:pPr>
            <a:r>
              <a:rPr lang="es-MX"/>
              <a:t>Reunir ejemplos </a:t>
            </a:r>
          </a:p>
          <a:p>
            <a:pPr marL="0" indent="0">
              <a:buNone/>
            </a:pPr>
            <a:r>
              <a:rPr lang="es-MX" b="1"/>
              <a:t>Problema 3 de teorema de Bayes   </a:t>
            </a:r>
          </a:p>
          <a:p>
            <a:pPr marL="0" indent="0">
              <a:buNone/>
            </a:pPr>
            <a:r>
              <a:rPr lang="es-MX" b="1"/>
              <a:t>  </a:t>
            </a:r>
            <a:r>
              <a:rPr lang="es-MX" b="1">
                <a:hlinkClick r:id="rId2"/>
              </a:rPr>
              <a:t>ver vídeo</a:t>
            </a:r>
            <a:endParaRPr lang="es-MX"/>
          </a:p>
          <a:p>
            <a:pPr marL="0" indent="0">
              <a:buNone/>
            </a:pPr>
            <a:r>
              <a:rPr lang="es-MX"/>
              <a:t>En cierto país donde la enfermedad X es endémica, se sabe que un 12% de la población padece dicha enfermedad. Se dispone de una prueba para detectar la enfermedad, pero no es totalmente fiable, ya que ,  da positiva en el 90% de los casos de personas realmente enfermas; y da positiva en el 5% de personas sanas. ¿Cuál es la probabilidad de que esté sana una persona a la que la prueba le ha dado positiva?</a:t>
            </a:r>
          </a:p>
          <a:p>
            <a:pPr marL="0" indent="0">
              <a:buNone/>
            </a:pPr>
            <a:r>
              <a:rPr lang="es-MX" b="1">
                <a:hlinkClick r:id="rId3"/>
              </a:rPr>
              <a:t>Probabilidad</a:t>
            </a:r>
            <a:r>
              <a:rPr lang="es-MX" b="1"/>
              <a:t> Libro vídeo</a:t>
            </a:r>
          </a:p>
          <a:p>
            <a:pPr marL="0" indent="0">
              <a:buNone/>
            </a:pPr>
            <a:r>
              <a:rPr lang="es-MX"/>
              <a:t>Hay una epidemia de gripe. Un síntoma muy común es el dolor de cabeza, pero este síntoma también se presenta en personas que tienen un catarro común y en personas que no tienen ningún trastorno serio. La probabilidad de tener dolor de cabeza, padeciendo gripe, catarro y no teniendo nada serio es 0.99, 0.5 y 0.004 respectivamente. Por otra parte, se sabe que el 10% de la población tiene gripe, el 15% catarro y el resto nada serio. Se desea saber:</a:t>
            </a:r>
          </a:p>
          <a:p>
            <a:pPr marL="0" indent="0">
              <a:buNone/>
            </a:pPr>
            <a:r>
              <a:rPr lang="es-MX"/>
              <a:t>a) Elegida al azar una persona, ¿qué probabilidad hay de que tenga dolor de cabeza?</a:t>
            </a:r>
          </a:p>
          <a:p>
            <a:pPr marL="0" indent="0">
              <a:buNone/>
            </a:pPr>
            <a:r>
              <a:rPr lang="es-MX"/>
              <a:t>b) Se sabe que una determinada persona tiene dolor de cabeza, ¿cuál es la probabilidad de que tenga gripe? </a:t>
            </a:r>
            <a:r>
              <a:rPr lang="es-MX" b="1">
                <a:hlinkClick r:id="rId4"/>
              </a:rPr>
              <a:t>Ver solución</a:t>
            </a:r>
            <a:endParaRPr lang="es-MX"/>
          </a:p>
          <a:p>
            <a:r>
              <a:rPr lang="en-US"/>
              <a:t>An animal is foraging in an environment in which food occurs in well-defined patches. Within each patch food occurs as discrete items, which the animal finds by searching the patch. What is the effect of learning on the probability of finding food?</a:t>
            </a:r>
            <a:endParaRPr lang="es-MX"/>
          </a:p>
          <a:p>
            <a:r>
              <a:rPr lang="en-US"/>
              <a:t>Different individuals of a species are born into different types of environments. Environmental types differ in their predation risk. How can we  link the learning experience to the probability of being predated.</a:t>
            </a:r>
          </a:p>
          <a:p>
            <a:r>
              <a:rPr lang="en-US" err="1"/>
              <a:t>Estimación</a:t>
            </a:r>
            <a:r>
              <a:rPr lang="en-US"/>
              <a:t> </a:t>
            </a:r>
            <a:r>
              <a:rPr lang="en-US" err="1"/>
              <a:t>basada</a:t>
            </a:r>
            <a:r>
              <a:rPr lang="en-US"/>
              <a:t> </a:t>
            </a:r>
            <a:r>
              <a:rPr lang="en-US" err="1"/>
              <a:t>en</a:t>
            </a:r>
            <a:r>
              <a:rPr lang="en-US"/>
              <a:t> Bayes y sus </a:t>
            </a:r>
            <a:r>
              <a:rPr lang="en-US" err="1"/>
              <a:t>implicaciones</a:t>
            </a:r>
            <a:r>
              <a:rPr lang="en-US"/>
              <a:t> </a:t>
            </a:r>
            <a:r>
              <a:rPr lang="en-US" err="1"/>
              <a:t>científicas</a:t>
            </a:r>
            <a:r>
              <a:rPr lang="en-US"/>
              <a:t> (</a:t>
            </a:r>
            <a:r>
              <a:rPr lang="en-US">
                <a:effectLst/>
              </a:rPr>
              <a:t>Marín, J. M., Montes Diez, R., &amp; Ríos </a:t>
            </a:r>
            <a:r>
              <a:rPr lang="en-US" err="1">
                <a:effectLst/>
              </a:rPr>
              <a:t>Insua</a:t>
            </a:r>
            <a:r>
              <a:rPr lang="en-US">
                <a:effectLst/>
              </a:rPr>
              <a:t>, D., 2003. Bayesian methods in plant conservation biology)</a:t>
            </a:r>
            <a:endParaRPr lang="es-MX"/>
          </a:p>
        </p:txBody>
      </p:sp>
    </p:spTree>
    <p:extLst>
      <p:ext uri="{BB962C8B-B14F-4D97-AF65-F5344CB8AC3E}">
        <p14:creationId xmlns:p14="http://schemas.microsoft.com/office/powerpoint/2010/main" val="3596949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C2E5A7-9AE6-4AD3-B2F9-B5C0651CE642}"/>
              </a:ext>
            </a:extLst>
          </p:cNvPr>
          <p:cNvSpPr>
            <a:spLocks noGrp="1"/>
          </p:cNvSpPr>
          <p:nvPr>
            <p:ph type="title"/>
          </p:nvPr>
        </p:nvSpPr>
        <p:spPr/>
        <p:txBody>
          <a:bodyPr/>
          <a:lstStyle/>
          <a:p>
            <a:r>
              <a:rPr lang="es-MX"/>
              <a:t>Redes bayesianas (2 días)</a:t>
            </a:r>
          </a:p>
        </p:txBody>
      </p:sp>
      <p:sp>
        <p:nvSpPr>
          <p:cNvPr id="3" name="Marcador de contenido 2">
            <a:extLst>
              <a:ext uri="{FF2B5EF4-FFF2-40B4-BE49-F238E27FC236}">
                <a16:creationId xmlns:a16="http://schemas.microsoft.com/office/drawing/2014/main" id="{C0AD5765-F3C4-45E5-A5A5-FD476C8F2146}"/>
              </a:ext>
            </a:extLst>
          </p:cNvPr>
          <p:cNvSpPr>
            <a:spLocks noGrp="1"/>
          </p:cNvSpPr>
          <p:nvPr>
            <p:ph idx="1"/>
          </p:nvPr>
        </p:nvSpPr>
        <p:spPr/>
        <p:txBody>
          <a:bodyPr/>
          <a:lstStyle/>
          <a:p>
            <a:r>
              <a:rPr lang="es-MX" dirty="0"/>
              <a:t>Experimento de red bayesiana con canicas</a:t>
            </a:r>
          </a:p>
          <a:p>
            <a:r>
              <a:rPr lang="es-MX" dirty="0"/>
              <a:t>Ejemplos y breve historia</a:t>
            </a:r>
          </a:p>
          <a:p>
            <a:r>
              <a:rPr lang="es-MX" dirty="0"/>
              <a:t>Definición de redes bayesiana</a:t>
            </a:r>
          </a:p>
          <a:p>
            <a:r>
              <a:rPr lang="es-MX" dirty="0"/>
              <a:t>Filosofía bayesiana</a:t>
            </a:r>
          </a:p>
          <a:p>
            <a:pPr lvl="1"/>
            <a:r>
              <a:rPr lang="es-MX" dirty="0"/>
              <a:t>¿Son bayesianas las redes bayesianas?</a:t>
            </a:r>
          </a:p>
          <a:p>
            <a:r>
              <a:rPr lang="es-MX" dirty="0"/>
              <a:t>La condición </a:t>
            </a:r>
            <a:r>
              <a:rPr lang="es-MX" dirty="0" err="1"/>
              <a:t>markoviana</a:t>
            </a:r>
            <a:endParaRPr lang="es-MX" dirty="0"/>
          </a:p>
          <a:p>
            <a:r>
              <a:rPr lang="es-MX" dirty="0"/>
              <a:t>Vínculos causales y redes bayesianas</a:t>
            </a:r>
          </a:p>
          <a:p>
            <a:r>
              <a:rPr lang="es-MX" dirty="0"/>
              <a:t>Integridad Ecosistémica</a:t>
            </a:r>
          </a:p>
          <a:p>
            <a:endParaRPr lang="es-MX" dirty="0"/>
          </a:p>
        </p:txBody>
      </p:sp>
    </p:spTree>
    <p:extLst>
      <p:ext uri="{BB962C8B-B14F-4D97-AF65-F5344CB8AC3E}">
        <p14:creationId xmlns:p14="http://schemas.microsoft.com/office/powerpoint/2010/main" val="2105536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66CA98-0CE4-4D6F-A649-E8A39314013C}"/>
              </a:ext>
            </a:extLst>
          </p:cNvPr>
          <p:cNvSpPr>
            <a:spLocks noGrp="1"/>
          </p:cNvSpPr>
          <p:nvPr>
            <p:ph type="title"/>
          </p:nvPr>
        </p:nvSpPr>
        <p:spPr/>
        <p:txBody>
          <a:bodyPr/>
          <a:lstStyle/>
          <a:p>
            <a:r>
              <a:rPr lang="es-MX"/>
              <a:t>Experimento de red bayesiana con canicas</a:t>
            </a:r>
          </a:p>
        </p:txBody>
      </p:sp>
      <p:sp>
        <p:nvSpPr>
          <p:cNvPr id="3" name="Marcador de contenido 2">
            <a:extLst>
              <a:ext uri="{FF2B5EF4-FFF2-40B4-BE49-F238E27FC236}">
                <a16:creationId xmlns:a16="http://schemas.microsoft.com/office/drawing/2014/main" id="{F4198040-6526-47C0-BDD5-E302E50AD543}"/>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33170054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04603F-359E-4D8F-9013-BEE001F09EFC}"/>
              </a:ext>
            </a:extLst>
          </p:cNvPr>
          <p:cNvSpPr>
            <a:spLocks noGrp="1"/>
          </p:cNvSpPr>
          <p:nvPr>
            <p:ph type="title"/>
          </p:nvPr>
        </p:nvSpPr>
        <p:spPr/>
        <p:txBody>
          <a:bodyPr/>
          <a:lstStyle/>
          <a:p>
            <a:r>
              <a:rPr lang="es-MX" dirty="0"/>
              <a:t>Ejemplos de uso de redes bayesianas</a:t>
            </a:r>
          </a:p>
        </p:txBody>
      </p:sp>
      <p:sp>
        <p:nvSpPr>
          <p:cNvPr id="3" name="Marcador de contenido 2">
            <a:extLst>
              <a:ext uri="{FF2B5EF4-FFF2-40B4-BE49-F238E27FC236}">
                <a16:creationId xmlns:a16="http://schemas.microsoft.com/office/drawing/2014/main" id="{4E8AFAA3-4718-4739-A989-6CE370C199C6}"/>
              </a:ext>
            </a:extLst>
          </p:cNvPr>
          <p:cNvSpPr>
            <a:spLocks noGrp="1"/>
          </p:cNvSpPr>
          <p:nvPr>
            <p:ph idx="1"/>
          </p:nvPr>
        </p:nvSpPr>
        <p:spPr/>
        <p:txBody>
          <a:bodyPr/>
          <a:lstStyle/>
          <a:p>
            <a:r>
              <a:rPr lang="es-MX" dirty="0"/>
              <a:t>Predicción de clima; verificación de equipo medico; Microsoft X box; diagnósticos médicos </a:t>
            </a:r>
          </a:p>
          <a:p>
            <a:r>
              <a:rPr lang="es-MX" dirty="0"/>
              <a:t>Accidente de Malaysia Airlines el 17 de julio de 2014 (</a:t>
            </a:r>
            <a:r>
              <a:rPr lang="es-MX" dirty="0" err="1"/>
              <a:t>Netherlands</a:t>
            </a:r>
            <a:r>
              <a:rPr lang="es-MX" dirty="0"/>
              <a:t> </a:t>
            </a:r>
            <a:r>
              <a:rPr lang="es-MX" dirty="0" err="1"/>
              <a:t>Forensic</a:t>
            </a:r>
            <a:r>
              <a:rPr lang="es-MX" dirty="0"/>
              <a:t> </a:t>
            </a:r>
            <a:r>
              <a:rPr lang="es-MX" dirty="0" err="1"/>
              <a:t>Institute</a:t>
            </a:r>
            <a:r>
              <a:rPr lang="es-MX" dirty="0"/>
              <a:t>; Bonaparte software).</a:t>
            </a:r>
          </a:p>
          <a:p>
            <a:pPr marL="0" indent="0">
              <a:buNone/>
            </a:pPr>
            <a:endParaRPr lang="es-MX" dirty="0"/>
          </a:p>
          <a:p>
            <a:endParaRPr lang="es-MX" dirty="0"/>
          </a:p>
          <a:p>
            <a:endParaRPr lang="es-MX" dirty="0"/>
          </a:p>
        </p:txBody>
      </p:sp>
    </p:spTree>
    <p:extLst>
      <p:ext uri="{BB962C8B-B14F-4D97-AF65-F5344CB8AC3E}">
        <p14:creationId xmlns:p14="http://schemas.microsoft.com/office/powerpoint/2010/main" val="25709954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5E8B1-6F9F-4702-BFC9-E9B940DD34E7}"/>
              </a:ext>
            </a:extLst>
          </p:cNvPr>
          <p:cNvSpPr>
            <a:spLocks noGrp="1"/>
          </p:cNvSpPr>
          <p:nvPr>
            <p:ph type="title"/>
          </p:nvPr>
        </p:nvSpPr>
        <p:spPr/>
        <p:txBody>
          <a:bodyPr/>
          <a:lstStyle/>
          <a:p>
            <a:r>
              <a:rPr lang="es-MX"/>
              <a:t>Historia de las redes bayesianas</a:t>
            </a:r>
          </a:p>
        </p:txBody>
      </p:sp>
      <p:sp>
        <p:nvSpPr>
          <p:cNvPr id="3" name="Marcador de contenido 2">
            <a:extLst>
              <a:ext uri="{FF2B5EF4-FFF2-40B4-BE49-F238E27FC236}">
                <a16:creationId xmlns:a16="http://schemas.microsoft.com/office/drawing/2014/main" id="{E72BF449-55A5-404F-8C0E-70087070F934}"/>
              </a:ext>
            </a:extLst>
          </p:cNvPr>
          <p:cNvSpPr>
            <a:spLocks noGrp="1"/>
          </p:cNvSpPr>
          <p:nvPr>
            <p:ph idx="1"/>
          </p:nvPr>
        </p:nvSpPr>
        <p:spPr/>
        <p:txBody>
          <a:bodyPr/>
          <a:lstStyle/>
          <a:p>
            <a:r>
              <a:rPr lang="es-MX"/>
              <a:t>Thomas Bayes 1750’s</a:t>
            </a:r>
          </a:p>
          <a:p>
            <a:endParaRPr lang="es-MX"/>
          </a:p>
          <a:p>
            <a:endParaRPr lang="es-MX"/>
          </a:p>
        </p:txBody>
      </p:sp>
      <p:pic>
        <p:nvPicPr>
          <p:cNvPr id="4" name="Imagen 3">
            <a:extLst>
              <a:ext uri="{FF2B5EF4-FFF2-40B4-BE49-F238E27FC236}">
                <a16:creationId xmlns:a16="http://schemas.microsoft.com/office/drawing/2014/main" id="{8840FD55-BFAC-40DD-ADA2-321D03D24294}"/>
              </a:ext>
            </a:extLst>
          </p:cNvPr>
          <p:cNvPicPr>
            <a:picLocks noChangeAspect="1"/>
          </p:cNvPicPr>
          <p:nvPr/>
        </p:nvPicPr>
        <p:blipFill>
          <a:blip r:embed="rId3"/>
          <a:stretch>
            <a:fillRect/>
          </a:stretch>
        </p:blipFill>
        <p:spPr>
          <a:xfrm>
            <a:off x="6141504" y="1776571"/>
            <a:ext cx="2918863" cy="4462536"/>
          </a:xfrm>
          <a:prstGeom prst="rect">
            <a:avLst/>
          </a:prstGeom>
        </p:spPr>
      </p:pic>
      <p:pic>
        <p:nvPicPr>
          <p:cNvPr id="5" name="Imagen 4">
            <a:extLst>
              <a:ext uri="{FF2B5EF4-FFF2-40B4-BE49-F238E27FC236}">
                <a16:creationId xmlns:a16="http://schemas.microsoft.com/office/drawing/2014/main" id="{DB2E6CF8-837D-4BF9-AD20-C1A0F74B48C0}"/>
              </a:ext>
            </a:extLst>
          </p:cNvPr>
          <p:cNvPicPr>
            <a:picLocks noChangeAspect="1"/>
          </p:cNvPicPr>
          <p:nvPr/>
        </p:nvPicPr>
        <p:blipFill>
          <a:blip r:embed="rId4"/>
          <a:stretch>
            <a:fillRect/>
          </a:stretch>
        </p:blipFill>
        <p:spPr>
          <a:xfrm>
            <a:off x="9141116" y="1776571"/>
            <a:ext cx="2796264" cy="4439868"/>
          </a:xfrm>
          <a:prstGeom prst="rect">
            <a:avLst/>
          </a:prstGeom>
        </p:spPr>
      </p:pic>
      <p:sp>
        <p:nvSpPr>
          <p:cNvPr id="6" name="Rectángulo 5">
            <a:extLst>
              <a:ext uri="{FF2B5EF4-FFF2-40B4-BE49-F238E27FC236}">
                <a16:creationId xmlns:a16="http://schemas.microsoft.com/office/drawing/2014/main" id="{BB9FF07D-6A69-4876-979A-864348AEF5B2}"/>
              </a:ext>
            </a:extLst>
          </p:cNvPr>
          <p:cNvSpPr/>
          <p:nvPr/>
        </p:nvSpPr>
        <p:spPr>
          <a:xfrm>
            <a:off x="8898533" y="6308209"/>
            <a:ext cx="2916183" cy="369332"/>
          </a:xfrm>
          <a:prstGeom prst="rect">
            <a:avLst/>
          </a:prstGeom>
        </p:spPr>
        <p:txBody>
          <a:bodyPr wrap="none">
            <a:spAutoFit/>
          </a:bodyPr>
          <a:lstStyle/>
          <a:p>
            <a:r>
              <a:rPr lang="es-MX" i="1">
                <a:solidFill>
                  <a:srgbClr val="0645AD"/>
                </a:solidFill>
                <a:latin typeface="Arial" panose="020B0604020202020204" pitchFamily="34" charset="0"/>
                <a:hlinkClick r:id="rId5" tooltip="Digital object identifier"/>
              </a:rPr>
              <a:t>doi</a:t>
            </a:r>
            <a:r>
              <a:rPr lang="es-MX" i="1">
                <a:solidFill>
                  <a:srgbClr val="222222"/>
                </a:solidFill>
                <a:latin typeface="Arial" panose="020B0604020202020204" pitchFamily="34" charset="0"/>
              </a:rPr>
              <a:t>:</a:t>
            </a:r>
            <a:r>
              <a:rPr lang="es-MX" i="1" u="sng">
                <a:solidFill>
                  <a:srgbClr val="3366BB"/>
                </a:solidFill>
                <a:latin typeface="Arial" panose="020B0604020202020204" pitchFamily="34" charset="0"/>
                <a:hlinkClick r:id="rId6"/>
              </a:rPr>
              <a:t>10.1098/rstl.1763.0053</a:t>
            </a:r>
            <a:endParaRPr lang="es-MX"/>
          </a:p>
        </p:txBody>
      </p:sp>
      <p:pic>
        <p:nvPicPr>
          <p:cNvPr id="7" name="Imagen 6">
            <a:extLst>
              <a:ext uri="{FF2B5EF4-FFF2-40B4-BE49-F238E27FC236}">
                <a16:creationId xmlns:a16="http://schemas.microsoft.com/office/drawing/2014/main" id="{4E99F4CC-BA81-4617-A718-B21F8FA0B632}"/>
              </a:ext>
            </a:extLst>
          </p:cNvPr>
          <p:cNvPicPr>
            <a:picLocks noChangeAspect="1"/>
          </p:cNvPicPr>
          <p:nvPr/>
        </p:nvPicPr>
        <p:blipFill>
          <a:blip r:embed="rId7"/>
          <a:stretch>
            <a:fillRect/>
          </a:stretch>
        </p:blipFill>
        <p:spPr>
          <a:xfrm>
            <a:off x="1232209" y="2721943"/>
            <a:ext cx="3059616" cy="3136808"/>
          </a:xfrm>
          <a:prstGeom prst="rect">
            <a:avLst/>
          </a:prstGeom>
        </p:spPr>
      </p:pic>
      <p:sp>
        <p:nvSpPr>
          <p:cNvPr id="8" name="CuadroTexto 7">
            <a:extLst>
              <a:ext uri="{FF2B5EF4-FFF2-40B4-BE49-F238E27FC236}">
                <a16:creationId xmlns:a16="http://schemas.microsoft.com/office/drawing/2014/main" id="{700E8533-23DA-4547-83F3-0C29FA6195D2}"/>
              </a:ext>
            </a:extLst>
          </p:cNvPr>
          <p:cNvSpPr txBox="1"/>
          <p:nvPr/>
        </p:nvSpPr>
        <p:spPr>
          <a:xfrm>
            <a:off x="1093017" y="5966737"/>
            <a:ext cx="4123648" cy="369332"/>
          </a:xfrm>
          <a:prstGeom prst="rect">
            <a:avLst/>
          </a:prstGeom>
          <a:noFill/>
        </p:spPr>
        <p:txBody>
          <a:bodyPr wrap="square" rtlCol="0">
            <a:spAutoFit/>
          </a:bodyPr>
          <a:lstStyle/>
          <a:p>
            <a:r>
              <a:rPr lang="es-MX" dirty="0"/>
              <a:t>Fuente: Dibujo por </a:t>
            </a:r>
            <a:r>
              <a:rPr lang="es-MX" dirty="0" err="1"/>
              <a:t>Maayan</a:t>
            </a:r>
            <a:r>
              <a:rPr lang="es-MX" dirty="0"/>
              <a:t> </a:t>
            </a:r>
            <a:r>
              <a:rPr lang="es-MX" dirty="0" err="1"/>
              <a:t>Harel</a:t>
            </a:r>
            <a:endParaRPr lang="es-MX" dirty="0"/>
          </a:p>
        </p:txBody>
      </p:sp>
    </p:spTree>
    <p:extLst>
      <p:ext uri="{BB962C8B-B14F-4D97-AF65-F5344CB8AC3E}">
        <p14:creationId xmlns:p14="http://schemas.microsoft.com/office/powerpoint/2010/main" val="6450159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5E8B1-6F9F-4702-BFC9-E9B940DD34E7}"/>
              </a:ext>
            </a:extLst>
          </p:cNvPr>
          <p:cNvSpPr>
            <a:spLocks noGrp="1"/>
          </p:cNvSpPr>
          <p:nvPr>
            <p:ph type="title"/>
          </p:nvPr>
        </p:nvSpPr>
        <p:spPr/>
        <p:txBody>
          <a:bodyPr/>
          <a:lstStyle/>
          <a:p>
            <a:r>
              <a:rPr lang="es-MX" dirty="0"/>
              <a:t>Historia de las redes bayesianas</a:t>
            </a:r>
          </a:p>
        </p:txBody>
      </p:sp>
      <p:sp>
        <p:nvSpPr>
          <p:cNvPr id="3" name="Marcador de contenido 2">
            <a:extLst>
              <a:ext uri="{FF2B5EF4-FFF2-40B4-BE49-F238E27FC236}">
                <a16:creationId xmlns:a16="http://schemas.microsoft.com/office/drawing/2014/main" id="{E72BF449-55A5-404F-8C0E-70087070F934}"/>
              </a:ext>
            </a:extLst>
          </p:cNvPr>
          <p:cNvSpPr>
            <a:spLocks noGrp="1"/>
          </p:cNvSpPr>
          <p:nvPr>
            <p:ph idx="1"/>
          </p:nvPr>
        </p:nvSpPr>
        <p:spPr/>
        <p:txBody>
          <a:bodyPr/>
          <a:lstStyle/>
          <a:p>
            <a:r>
              <a:rPr lang="es-MX" dirty="0"/>
              <a:t>Judea Pearl 1985</a:t>
            </a:r>
          </a:p>
          <a:p>
            <a:endParaRPr lang="es-MX" dirty="0"/>
          </a:p>
          <a:p>
            <a:endParaRPr lang="es-MX" dirty="0"/>
          </a:p>
        </p:txBody>
      </p:sp>
    </p:spTree>
    <p:extLst>
      <p:ext uri="{BB962C8B-B14F-4D97-AF65-F5344CB8AC3E}">
        <p14:creationId xmlns:p14="http://schemas.microsoft.com/office/powerpoint/2010/main" val="24861427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B96F89-0D08-4DC2-A34A-17815CCDFA83}"/>
              </a:ext>
            </a:extLst>
          </p:cNvPr>
          <p:cNvSpPr>
            <a:spLocks noGrp="1"/>
          </p:cNvSpPr>
          <p:nvPr>
            <p:ph type="title"/>
          </p:nvPr>
        </p:nvSpPr>
        <p:spPr/>
        <p:txBody>
          <a:bodyPr/>
          <a:lstStyle/>
          <a:p>
            <a:r>
              <a:rPr lang="es-MX"/>
              <a:t>Definición de redes bayesiana</a:t>
            </a:r>
          </a:p>
        </p:txBody>
      </p:sp>
      <p:sp>
        <p:nvSpPr>
          <p:cNvPr id="3" name="Marcador de contenido 2">
            <a:extLst>
              <a:ext uri="{FF2B5EF4-FFF2-40B4-BE49-F238E27FC236}">
                <a16:creationId xmlns:a16="http://schemas.microsoft.com/office/drawing/2014/main" id="{4D220597-69A4-45D9-A704-A201B05AF2B5}"/>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2187611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7ED2B3-C9FB-42A2-A85F-D04952A5564F}"/>
              </a:ext>
            </a:extLst>
          </p:cNvPr>
          <p:cNvSpPr>
            <a:spLocks noGrp="1"/>
          </p:cNvSpPr>
          <p:nvPr>
            <p:ph type="title"/>
          </p:nvPr>
        </p:nvSpPr>
        <p:spPr/>
        <p:txBody>
          <a:bodyPr/>
          <a:lstStyle/>
          <a:p>
            <a:r>
              <a:rPr lang="es-MX"/>
              <a:t>Razonamiento automatizado</a:t>
            </a:r>
          </a:p>
        </p:txBody>
      </p:sp>
      <p:sp>
        <p:nvSpPr>
          <p:cNvPr id="3" name="Marcador de contenido 2">
            <a:extLst>
              <a:ext uri="{FF2B5EF4-FFF2-40B4-BE49-F238E27FC236}">
                <a16:creationId xmlns:a16="http://schemas.microsoft.com/office/drawing/2014/main" id="{D6A896FE-B6BA-4F51-91D8-D3F5F0309C09}"/>
              </a:ext>
            </a:extLst>
          </p:cNvPr>
          <p:cNvSpPr>
            <a:spLocks noGrp="1"/>
          </p:cNvSpPr>
          <p:nvPr>
            <p:ph idx="1"/>
          </p:nvPr>
        </p:nvSpPr>
        <p:spPr>
          <a:xfrm>
            <a:off x="401320" y="1779905"/>
            <a:ext cx="11018520" cy="4351338"/>
          </a:xfrm>
        </p:spPr>
        <p:txBody>
          <a:bodyPr>
            <a:normAutofit fontScale="92500" lnSpcReduction="10000"/>
          </a:bodyPr>
          <a:lstStyle/>
          <a:p>
            <a:r>
              <a:rPr lang="es-MX"/>
              <a:t>El término inteligencia artificial (IA) despierta emociones. </a:t>
            </a:r>
          </a:p>
          <a:p>
            <a:r>
              <a:rPr lang="es-MX"/>
              <a:t>Nos fascina la inteligencia como razón para dar un lugar especial a los seres humanos entre las demás formas de vida. Así podemos preguntarnos:</a:t>
            </a:r>
          </a:p>
          <a:p>
            <a:pPr lvl="1"/>
            <a:r>
              <a:rPr lang="es-MX"/>
              <a:t>¿Qué es la inteligencia? </a:t>
            </a:r>
          </a:p>
          <a:p>
            <a:pPr lvl="1"/>
            <a:r>
              <a:rPr lang="es-MX"/>
              <a:t>¿Cómo puede uno medir la inteligencia?“</a:t>
            </a:r>
          </a:p>
          <a:p>
            <a:pPr lvl="1"/>
            <a:r>
              <a:rPr lang="es-MX"/>
              <a:t>¿Cómo funciona el cerebro?</a:t>
            </a:r>
          </a:p>
          <a:p>
            <a:r>
              <a:rPr lang="es-MX"/>
              <a:t>La pregunta central es: ¿cuándo una máquina se comporta como una persona, mostrando un comportamiento inteligente?</a:t>
            </a:r>
            <a:endParaRPr lang="en-US"/>
          </a:p>
          <a:p>
            <a:endParaRPr lang="en-US" sz="2000"/>
          </a:p>
          <a:p>
            <a:pPr marL="4572000" indent="-539750">
              <a:buNone/>
            </a:pPr>
            <a:r>
              <a:rPr lang="en-US" sz="2000"/>
              <a:t>Fuente: </a:t>
            </a:r>
            <a:r>
              <a:rPr lang="en-US" sz="2000" err="1"/>
              <a:t>Ertel</a:t>
            </a:r>
            <a:r>
              <a:rPr lang="en-US" sz="2000"/>
              <a:t>, Wolfgang. Introduction to Artificial Intelligence (Undergraduate Topics in Computer Science) (pp. 2-3). Springer London. </a:t>
            </a:r>
            <a:r>
              <a:rPr lang="en-US" sz="2000" err="1"/>
              <a:t>Edición</a:t>
            </a:r>
            <a:r>
              <a:rPr lang="en-US" sz="2000"/>
              <a:t> de Kindle.</a:t>
            </a:r>
            <a:endParaRPr lang="es-MX" sz="2000"/>
          </a:p>
        </p:txBody>
      </p:sp>
    </p:spTree>
    <p:extLst>
      <p:ext uri="{BB962C8B-B14F-4D97-AF65-F5344CB8AC3E}">
        <p14:creationId xmlns:p14="http://schemas.microsoft.com/office/powerpoint/2010/main" val="9044822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n-US" sz="4800" err="1"/>
              <a:t>Definición</a:t>
            </a:r>
            <a:r>
              <a:rPr lang="en-US" sz="4800"/>
              <a:t> de redes </a:t>
            </a:r>
            <a:r>
              <a:rPr lang="en-US" sz="4800" err="1"/>
              <a:t>bayesianas</a:t>
            </a:r>
            <a:endParaRPr lang="en-US" sz="4800"/>
          </a:p>
        </p:txBody>
      </p:sp>
      <p:sp>
        <p:nvSpPr>
          <p:cNvPr id="3" name="2 Marcador de contenido"/>
          <p:cNvSpPr>
            <a:spLocks noGrp="1"/>
          </p:cNvSpPr>
          <p:nvPr>
            <p:ph idx="1"/>
          </p:nvPr>
        </p:nvSpPr>
        <p:spPr/>
        <p:txBody>
          <a:bodyPr>
            <a:normAutofit/>
          </a:bodyPr>
          <a:lstStyle/>
          <a:p>
            <a:r>
              <a:rPr lang="es-MX" sz="2400"/>
              <a:t>Una red Bayesiana es un modelo estadístico multivariado para un conjunto de variables aleatorias </a:t>
            </a:r>
            <a:r>
              <a:rPr lang="es-MX" sz="2400" i="1"/>
              <a:t>X</a:t>
            </a:r>
            <a:r>
              <a:rPr lang="es-MX" sz="2400"/>
              <a:t>= (</a:t>
            </a:r>
            <a:r>
              <a:rPr lang="es-MX" sz="2400" i="1"/>
              <a:t>x</a:t>
            </a:r>
            <a:r>
              <a:rPr lang="es-MX" sz="2400" i="1" baseline="-25000"/>
              <a:t>1</a:t>
            </a:r>
            <a:r>
              <a:rPr lang="es-MX" sz="2400"/>
              <a:t>,...,</a:t>
            </a:r>
            <a:r>
              <a:rPr lang="es-MX" sz="2400" i="1" err="1"/>
              <a:t>x</a:t>
            </a:r>
            <a:r>
              <a:rPr lang="es-MX" sz="2400" i="1" baseline="-25000" err="1"/>
              <a:t>n</a:t>
            </a:r>
            <a:r>
              <a:rPr lang="es-MX" sz="2400"/>
              <a:t>), que se especifica con base en dos componentes:</a:t>
            </a:r>
          </a:p>
          <a:p>
            <a:endParaRPr lang="es-MX" sz="2400"/>
          </a:p>
          <a:p>
            <a:pPr lvl="1"/>
            <a:r>
              <a:rPr lang="es-MX" sz="1800" b="1"/>
              <a:t>Componente cualitativo</a:t>
            </a:r>
            <a:r>
              <a:rPr lang="es-MX" sz="1800"/>
              <a:t>: Un grafo acíclico dirigido (GAD) en el que cada vértice o nodo representa una variable en el modelo.  Arcos que la existencia de dependencia estadística entre las variables.</a:t>
            </a:r>
          </a:p>
          <a:p>
            <a:pPr lvl="1"/>
            <a:endParaRPr lang="es-MX" sz="1800"/>
          </a:p>
          <a:p>
            <a:pPr marL="457200" lvl="1" indent="0">
              <a:buNone/>
            </a:pPr>
            <a:endParaRPr lang="es-MX" sz="1800"/>
          </a:p>
          <a:p>
            <a:pPr lvl="1"/>
            <a:r>
              <a:rPr lang="es-MX" sz="1800" b="1"/>
              <a:t>Componente cuantitativo</a:t>
            </a:r>
            <a:r>
              <a:rPr lang="es-MX" sz="1800"/>
              <a:t>: Una matriz de distribución condicional  </a:t>
            </a:r>
            <a:r>
              <a:rPr lang="es-MX" sz="1800" i="1"/>
              <a:t>p</a:t>
            </a:r>
            <a:r>
              <a:rPr lang="es-MX" sz="1800"/>
              <a:t>(</a:t>
            </a:r>
            <a:r>
              <a:rPr lang="es-MX" sz="1800" i="1" err="1"/>
              <a:t>x</a:t>
            </a:r>
            <a:r>
              <a:rPr lang="es-MX" sz="1800" i="1" baseline="-25000" err="1"/>
              <a:t>ij</a:t>
            </a:r>
            <a:r>
              <a:rPr lang="es-MX" sz="1800" err="1"/>
              <a:t>|</a:t>
            </a:r>
            <a:r>
              <a:rPr lang="es-MX" sz="1800" i="1" err="1"/>
              <a:t>pa</a:t>
            </a:r>
            <a:r>
              <a:rPr lang="es-MX" sz="1800"/>
              <a:t>(</a:t>
            </a:r>
            <a:r>
              <a:rPr lang="es-MX" sz="1800" i="1"/>
              <a:t>x</a:t>
            </a:r>
            <a:r>
              <a:rPr lang="es-MX" sz="1800" i="1" baseline="-25000"/>
              <a:t>i</a:t>
            </a:r>
            <a:r>
              <a:rPr lang="es-MX" sz="1800"/>
              <a:t>)) para cada variable </a:t>
            </a:r>
            <a:r>
              <a:rPr lang="es-MX" sz="1800" i="1"/>
              <a:t>x</a:t>
            </a:r>
            <a:r>
              <a:rPr lang="es-MX" sz="1800" i="1" baseline="-25000"/>
              <a:t>i</a:t>
            </a:r>
            <a:r>
              <a:rPr lang="es-MX" sz="1800"/>
              <a:t>, </a:t>
            </a:r>
            <a:r>
              <a:rPr lang="es-MX" sz="1100" i="1"/>
              <a:t>i</a:t>
            </a:r>
            <a:r>
              <a:rPr lang="es-MX" sz="1100"/>
              <a:t>= 1,...,</a:t>
            </a:r>
            <a:r>
              <a:rPr lang="es-MX" sz="1100" i="1"/>
              <a:t>n</a:t>
            </a:r>
            <a:r>
              <a:rPr lang="es-MX" sz="1800"/>
              <a:t> dados sus nodos padres en el grafo, denotada como </a:t>
            </a:r>
            <a:r>
              <a:rPr lang="es-MX" sz="1800" i="1" err="1"/>
              <a:t>pa</a:t>
            </a:r>
            <a:r>
              <a:rPr lang="es-MX" sz="1800"/>
              <a:t>(</a:t>
            </a:r>
            <a:r>
              <a:rPr lang="es-MX" sz="1800" i="1"/>
              <a:t>x</a:t>
            </a:r>
            <a:r>
              <a:rPr lang="es-MX" sz="1800" i="1" baseline="-25000"/>
              <a:t>i</a:t>
            </a:r>
            <a:r>
              <a:rPr lang="es-MX" sz="1800"/>
              <a:t>)</a:t>
            </a:r>
          </a:p>
          <a:p>
            <a:endParaRPr lang="es-MX"/>
          </a:p>
          <a:p>
            <a:endParaRPr lang="es-MX"/>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40" y="2681462"/>
            <a:ext cx="3381375" cy="197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9552" y="5085184"/>
            <a:ext cx="3139563" cy="8826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610226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1575" y="620688"/>
            <a:ext cx="3008313" cy="1162050"/>
          </a:xfrm>
        </p:spPr>
        <p:txBody>
          <a:bodyPr>
            <a:normAutofit/>
          </a:bodyPr>
          <a:lstStyle/>
          <a:p>
            <a:r>
              <a:rPr lang="en-GB" sz="4800"/>
              <a:t>Cualidades</a:t>
            </a:r>
          </a:p>
        </p:txBody>
      </p:sp>
      <p:sp>
        <p:nvSpPr>
          <p:cNvPr id="3" name="Content Placeholder 2"/>
          <p:cNvSpPr>
            <a:spLocks noGrp="1"/>
          </p:cNvSpPr>
          <p:nvPr>
            <p:ph idx="1"/>
          </p:nvPr>
        </p:nvSpPr>
        <p:spPr>
          <a:xfrm>
            <a:off x="5376738" y="362426"/>
            <a:ext cx="5111750" cy="4092054"/>
          </a:xfrm>
        </p:spPr>
        <p:txBody>
          <a:bodyPr>
            <a:noAutofit/>
          </a:bodyPr>
          <a:lstStyle/>
          <a:p>
            <a:pPr lvl="0"/>
            <a:endParaRPr lang="en-US" sz="2400"/>
          </a:p>
          <a:p>
            <a:pPr lvl="0"/>
            <a:r>
              <a:rPr lang="es-ES" sz="2400"/>
              <a:t>En comparación con un enfoque determinista, una evaluación probabilística permite una evaluación más “honesta" de un proceso.</a:t>
            </a:r>
          </a:p>
          <a:p>
            <a:r>
              <a:rPr lang="es-ES" sz="2400"/>
              <a:t>Son posibles diferentes tipos de razonamiento (diagnóstico, predictivo, inter-causal y combinado).</a:t>
            </a:r>
            <a:endParaRPr lang="en-US" sz="2400"/>
          </a:p>
          <a:p>
            <a:pPr lvl="0"/>
            <a:r>
              <a:rPr lang="es-ES" sz="2400"/>
              <a:t>Existen algoritmos para obtener valores faltantes y latentes, así como la estructura de la red.</a:t>
            </a:r>
          </a:p>
          <a:p>
            <a:pPr lvl="0"/>
            <a:r>
              <a:rPr lang="es-ES" sz="2400"/>
              <a:t>Se pueden integrar diferentes fuentes de información</a:t>
            </a:r>
            <a:r>
              <a:rPr lang="en-US" sz="2400"/>
              <a:t>.</a:t>
            </a:r>
            <a:endParaRPr lang="es-ES" sz="2400"/>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0165" y="2966006"/>
            <a:ext cx="2552697" cy="14884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7" name="6 Conector recto de flecha"/>
          <p:cNvCxnSpPr/>
          <p:nvPr/>
        </p:nvCxnSpPr>
        <p:spPr>
          <a:xfrm flipH="1">
            <a:off x="1936747" y="2966006"/>
            <a:ext cx="14514" cy="168367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9" name="8 Conector recto de flecha"/>
          <p:cNvCxnSpPr/>
          <p:nvPr/>
        </p:nvCxnSpPr>
        <p:spPr>
          <a:xfrm flipV="1">
            <a:off x="4721675" y="2965014"/>
            <a:ext cx="4536" cy="168466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0" name="9 Conector recto de flecha"/>
          <p:cNvCxnSpPr/>
          <p:nvPr/>
        </p:nvCxnSpPr>
        <p:spPr>
          <a:xfrm flipH="1">
            <a:off x="2141764" y="2557832"/>
            <a:ext cx="2349497" cy="0"/>
          </a:xfrm>
          <a:prstGeom prst="straightConnector1">
            <a:avLst/>
          </a:prstGeom>
          <a:ln w="28575">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4" name="3 CuadroTexto"/>
          <p:cNvSpPr txBox="1"/>
          <p:nvPr/>
        </p:nvSpPr>
        <p:spPr>
          <a:xfrm>
            <a:off x="4082558" y="4690702"/>
            <a:ext cx="1278235" cy="369332"/>
          </a:xfrm>
          <a:prstGeom prst="rect">
            <a:avLst/>
          </a:prstGeom>
          <a:noFill/>
        </p:spPr>
        <p:txBody>
          <a:bodyPr wrap="none" rtlCol="0">
            <a:spAutoFit/>
          </a:bodyPr>
          <a:lstStyle/>
          <a:p>
            <a:r>
              <a:rPr lang="es-ES"/>
              <a:t>Diagnóstico</a:t>
            </a:r>
            <a:endParaRPr lang="en-US"/>
          </a:p>
        </p:txBody>
      </p:sp>
      <p:sp>
        <p:nvSpPr>
          <p:cNvPr id="8" name="7 CuadroTexto"/>
          <p:cNvSpPr txBox="1"/>
          <p:nvPr/>
        </p:nvSpPr>
        <p:spPr>
          <a:xfrm>
            <a:off x="1580712" y="4710628"/>
            <a:ext cx="1122102" cy="369332"/>
          </a:xfrm>
          <a:prstGeom prst="rect">
            <a:avLst/>
          </a:prstGeom>
          <a:noFill/>
        </p:spPr>
        <p:txBody>
          <a:bodyPr wrap="none" rtlCol="0">
            <a:spAutoFit/>
          </a:bodyPr>
          <a:lstStyle/>
          <a:p>
            <a:r>
              <a:rPr lang="es-ES"/>
              <a:t>Predictivo</a:t>
            </a:r>
            <a:endParaRPr lang="en-US"/>
          </a:p>
        </p:txBody>
      </p:sp>
      <p:sp>
        <p:nvSpPr>
          <p:cNvPr id="11" name="10 CuadroTexto"/>
          <p:cNvSpPr txBox="1"/>
          <p:nvPr/>
        </p:nvSpPr>
        <p:spPr>
          <a:xfrm>
            <a:off x="2694729" y="2121924"/>
            <a:ext cx="1284198" cy="369332"/>
          </a:xfrm>
          <a:prstGeom prst="rect">
            <a:avLst/>
          </a:prstGeom>
          <a:noFill/>
        </p:spPr>
        <p:txBody>
          <a:bodyPr wrap="none" rtlCol="0">
            <a:spAutoFit/>
          </a:bodyPr>
          <a:lstStyle/>
          <a:p>
            <a:r>
              <a:rPr lang="es-ES"/>
              <a:t>Inter-causal</a:t>
            </a:r>
            <a:endParaRPr lang="en-US"/>
          </a:p>
        </p:txBody>
      </p:sp>
    </p:spTree>
    <p:extLst>
      <p:ext uri="{BB962C8B-B14F-4D97-AF65-F5344CB8AC3E}">
        <p14:creationId xmlns:p14="http://schemas.microsoft.com/office/powerpoint/2010/main" val="4057367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MX"/>
              <a:t>Tipos de razonamiento</a:t>
            </a:r>
          </a:p>
        </p:txBody>
      </p:sp>
      <p:pic>
        <p:nvPicPr>
          <p:cNvPr id="5"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94756" y="2060848"/>
            <a:ext cx="8477709" cy="28215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93136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32E625-4097-422E-8382-DD901E7FA29A}"/>
              </a:ext>
            </a:extLst>
          </p:cNvPr>
          <p:cNvSpPr>
            <a:spLocks noGrp="1"/>
          </p:cNvSpPr>
          <p:nvPr>
            <p:ph type="title"/>
          </p:nvPr>
        </p:nvSpPr>
        <p:spPr/>
        <p:txBody>
          <a:bodyPr/>
          <a:lstStyle/>
          <a:p>
            <a:r>
              <a:rPr lang="es-MX"/>
              <a:t>Filosofía bayesiana</a:t>
            </a:r>
            <a:br>
              <a:rPr lang="es-MX"/>
            </a:br>
            <a:endParaRPr lang="es-MX"/>
          </a:p>
        </p:txBody>
      </p:sp>
      <p:sp>
        <p:nvSpPr>
          <p:cNvPr id="3" name="Marcador de contenido 2">
            <a:extLst>
              <a:ext uri="{FF2B5EF4-FFF2-40B4-BE49-F238E27FC236}">
                <a16:creationId xmlns:a16="http://schemas.microsoft.com/office/drawing/2014/main" id="{7028F578-4FF0-47AD-8E12-A9F04710C378}"/>
              </a:ext>
            </a:extLst>
          </p:cNvPr>
          <p:cNvSpPr>
            <a:spLocks noGrp="1"/>
          </p:cNvSpPr>
          <p:nvPr>
            <p:ph idx="1"/>
          </p:nvPr>
        </p:nvSpPr>
        <p:spPr/>
        <p:txBody>
          <a:bodyPr/>
          <a:lstStyle/>
          <a:p>
            <a:r>
              <a:rPr lang="es-MX"/>
              <a:t>¿Son bayesianas las redes bayesianas?</a:t>
            </a:r>
          </a:p>
          <a:p>
            <a:endParaRPr lang="es-MX"/>
          </a:p>
        </p:txBody>
      </p:sp>
    </p:spTree>
    <p:extLst>
      <p:ext uri="{BB962C8B-B14F-4D97-AF65-F5344CB8AC3E}">
        <p14:creationId xmlns:p14="http://schemas.microsoft.com/office/powerpoint/2010/main" val="41310779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BA2507-F776-44D2-B790-A6CBA7F41645}"/>
              </a:ext>
            </a:extLst>
          </p:cNvPr>
          <p:cNvSpPr>
            <a:spLocks noGrp="1"/>
          </p:cNvSpPr>
          <p:nvPr>
            <p:ph type="title"/>
          </p:nvPr>
        </p:nvSpPr>
        <p:spPr/>
        <p:txBody>
          <a:bodyPr/>
          <a:lstStyle/>
          <a:p>
            <a:r>
              <a:rPr lang="es-MX"/>
              <a:t>La condición </a:t>
            </a:r>
            <a:r>
              <a:rPr lang="es-MX" err="1"/>
              <a:t>markoviana</a:t>
            </a:r>
            <a:br>
              <a:rPr lang="es-MX"/>
            </a:br>
            <a:endParaRPr lang="es-MX"/>
          </a:p>
        </p:txBody>
      </p:sp>
      <p:sp>
        <p:nvSpPr>
          <p:cNvPr id="3" name="Marcador de contenido 2">
            <a:extLst>
              <a:ext uri="{FF2B5EF4-FFF2-40B4-BE49-F238E27FC236}">
                <a16:creationId xmlns:a16="http://schemas.microsoft.com/office/drawing/2014/main" id="{F571AF03-2B28-4593-977F-B78B1EB88585}"/>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16831914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6DCC85-45A7-4E6B-BFE9-05459C8451B2}"/>
              </a:ext>
            </a:extLst>
          </p:cNvPr>
          <p:cNvSpPr>
            <a:spLocks noGrp="1"/>
          </p:cNvSpPr>
          <p:nvPr>
            <p:ph type="title"/>
          </p:nvPr>
        </p:nvSpPr>
        <p:spPr/>
        <p:txBody>
          <a:bodyPr/>
          <a:lstStyle/>
          <a:p>
            <a:r>
              <a:rPr lang="es-MX"/>
              <a:t>Vínculos causales y redes bayesianas</a:t>
            </a:r>
            <a:br>
              <a:rPr lang="es-MX"/>
            </a:br>
            <a:endParaRPr lang="es-MX"/>
          </a:p>
        </p:txBody>
      </p:sp>
      <p:sp>
        <p:nvSpPr>
          <p:cNvPr id="3" name="Marcador de contenido 2">
            <a:extLst>
              <a:ext uri="{FF2B5EF4-FFF2-40B4-BE49-F238E27FC236}">
                <a16:creationId xmlns:a16="http://schemas.microsoft.com/office/drawing/2014/main" id="{8EA38F93-F8F8-46DE-AE7C-284CE4FDD302}"/>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3290075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68214C-3F27-4B74-8DAA-61A3BC1303DB}"/>
              </a:ext>
            </a:extLst>
          </p:cNvPr>
          <p:cNvSpPr>
            <a:spLocks noGrp="1"/>
          </p:cNvSpPr>
          <p:nvPr>
            <p:ph type="title"/>
          </p:nvPr>
        </p:nvSpPr>
        <p:spPr/>
        <p:txBody>
          <a:bodyPr/>
          <a:lstStyle/>
          <a:p>
            <a:r>
              <a:rPr lang="es-MX"/>
              <a:t>Integridad Ecosistémica</a:t>
            </a:r>
          </a:p>
        </p:txBody>
      </p:sp>
      <p:sp>
        <p:nvSpPr>
          <p:cNvPr id="3" name="Marcador de contenido 2">
            <a:extLst>
              <a:ext uri="{FF2B5EF4-FFF2-40B4-BE49-F238E27FC236}">
                <a16:creationId xmlns:a16="http://schemas.microsoft.com/office/drawing/2014/main" id="{FF9422C9-3A3D-40C8-AC6F-34AC70F994A9}"/>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782337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2DFF9C-3FDE-4E07-9AE8-1FBB7B97F0FF}"/>
              </a:ext>
            </a:extLst>
          </p:cNvPr>
          <p:cNvSpPr>
            <a:spLocks noGrp="1"/>
          </p:cNvSpPr>
          <p:nvPr>
            <p:ph type="title"/>
          </p:nvPr>
        </p:nvSpPr>
        <p:spPr/>
        <p:txBody>
          <a:bodyPr/>
          <a:lstStyle/>
          <a:p>
            <a:r>
              <a:rPr lang="es-MX"/>
              <a:t>Definición</a:t>
            </a:r>
          </a:p>
        </p:txBody>
      </p:sp>
      <p:sp>
        <p:nvSpPr>
          <p:cNvPr id="3" name="Marcador de contenido 2">
            <a:extLst>
              <a:ext uri="{FF2B5EF4-FFF2-40B4-BE49-F238E27FC236}">
                <a16:creationId xmlns:a16="http://schemas.microsoft.com/office/drawing/2014/main" id="{7BA788B2-440C-473C-9760-157C0F8BA96A}"/>
              </a:ext>
            </a:extLst>
          </p:cNvPr>
          <p:cNvSpPr>
            <a:spLocks noGrp="1"/>
          </p:cNvSpPr>
          <p:nvPr>
            <p:ph idx="1"/>
          </p:nvPr>
        </p:nvSpPr>
        <p:spPr/>
        <p:txBody>
          <a:bodyPr>
            <a:normAutofit fontScale="77500" lnSpcReduction="20000"/>
          </a:bodyPr>
          <a:lstStyle/>
          <a:p>
            <a:r>
              <a:rPr lang="en-US" err="1"/>
              <a:t>Definición</a:t>
            </a:r>
            <a:r>
              <a:rPr lang="en-US"/>
              <a:t> de Elaine Rich: Artificial Intelligence is the study of how to make computers do things at which, at the moment, people are better.</a:t>
            </a:r>
          </a:p>
          <a:p>
            <a:endParaRPr lang="en-US"/>
          </a:p>
          <a:p>
            <a:r>
              <a:rPr lang="en-US"/>
              <a:t>Los </a:t>
            </a:r>
            <a:r>
              <a:rPr lang="en-US" err="1"/>
              <a:t>sistemas</a:t>
            </a:r>
            <a:r>
              <a:rPr lang="en-US"/>
              <a:t> </a:t>
            </a:r>
            <a:r>
              <a:rPr lang="en-US" err="1"/>
              <a:t>inteligentes</a:t>
            </a:r>
            <a:r>
              <a:rPr lang="en-US"/>
              <a:t> no </a:t>
            </a:r>
            <a:r>
              <a:rPr lang="en-US" err="1"/>
              <a:t>pueden</a:t>
            </a:r>
            <a:r>
              <a:rPr lang="en-US"/>
              <a:t> </a:t>
            </a:r>
            <a:r>
              <a:rPr lang="en-US" err="1"/>
              <a:t>construirse</a:t>
            </a:r>
            <a:r>
              <a:rPr lang="en-US"/>
              <a:t> sin un profundo </a:t>
            </a:r>
            <a:r>
              <a:rPr lang="en-US" err="1"/>
              <a:t>entendimiento</a:t>
            </a:r>
            <a:r>
              <a:rPr lang="en-US"/>
              <a:t> de la forma </a:t>
            </a:r>
            <a:r>
              <a:rPr lang="en-US" err="1"/>
              <a:t>como</a:t>
            </a:r>
            <a:r>
              <a:rPr lang="en-US"/>
              <a:t> </a:t>
            </a:r>
            <a:r>
              <a:rPr lang="en-US" err="1"/>
              <a:t>razonamos</a:t>
            </a:r>
            <a:r>
              <a:rPr lang="en-US"/>
              <a:t> los </a:t>
            </a:r>
            <a:r>
              <a:rPr lang="en-US" err="1"/>
              <a:t>humanos</a:t>
            </a:r>
            <a:r>
              <a:rPr lang="en-US"/>
              <a:t> y </a:t>
            </a:r>
            <a:r>
              <a:rPr lang="en-US" err="1"/>
              <a:t>como</a:t>
            </a:r>
            <a:r>
              <a:rPr lang="en-US"/>
              <a:t> </a:t>
            </a:r>
            <a:r>
              <a:rPr lang="en-US" err="1"/>
              <a:t>realizamos</a:t>
            </a:r>
            <a:r>
              <a:rPr lang="en-US"/>
              <a:t> </a:t>
            </a:r>
            <a:r>
              <a:rPr lang="en-US" err="1"/>
              <a:t>acciones</a:t>
            </a:r>
            <a:r>
              <a:rPr lang="en-US"/>
              <a:t> </a:t>
            </a:r>
            <a:r>
              <a:rPr lang="en-US" err="1"/>
              <a:t>inteligentees</a:t>
            </a:r>
            <a:r>
              <a:rPr lang="en-US"/>
              <a:t>.</a:t>
            </a:r>
          </a:p>
          <a:p>
            <a:r>
              <a:rPr lang="en-US"/>
              <a:t>La </a:t>
            </a:r>
            <a:r>
              <a:rPr lang="en-US" err="1"/>
              <a:t>neurociencia</a:t>
            </a:r>
            <a:r>
              <a:rPr lang="en-US"/>
              <a:t> ha </a:t>
            </a:r>
            <a:r>
              <a:rPr lang="en-US" err="1"/>
              <a:t>contribuido</a:t>
            </a:r>
            <a:r>
              <a:rPr lang="en-US"/>
              <a:t> </a:t>
            </a:r>
            <a:r>
              <a:rPr lang="en-US" err="1"/>
              <a:t>grandemente</a:t>
            </a:r>
            <a:r>
              <a:rPr lang="en-US"/>
              <a:t> al campo de los </a:t>
            </a:r>
            <a:r>
              <a:rPr lang="en-US" err="1"/>
              <a:t>sistemas</a:t>
            </a:r>
            <a:r>
              <a:rPr lang="en-US"/>
              <a:t> </a:t>
            </a:r>
            <a:r>
              <a:rPr lang="en-US" err="1"/>
              <a:t>inteligentes</a:t>
            </a:r>
            <a:r>
              <a:rPr lang="en-US"/>
              <a:t>.</a:t>
            </a:r>
          </a:p>
          <a:p>
            <a:r>
              <a:rPr lang="en-US"/>
              <a:t>Una Fortaleza notable de la </a:t>
            </a:r>
            <a:r>
              <a:rPr lang="en-US" err="1"/>
              <a:t>inteligencia</a:t>
            </a:r>
            <a:r>
              <a:rPr lang="en-US"/>
              <a:t> </a:t>
            </a:r>
            <a:r>
              <a:rPr lang="en-US" err="1"/>
              <a:t>humana</a:t>
            </a:r>
            <a:r>
              <a:rPr lang="en-US"/>
              <a:t> es </a:t>
            </a:r>
            <a:r>
              <a:rPr lang="en-US" err="1"/>
              <a:t>su</a:t>
            </a:r>
            <a:r>
              <a:rPr lang="en-US"/>
              <a:t> </a:t>
            </a:r>
            <a:r>
              <a:rPr lang="en-US" err="1"/>
              <a:t>adaptabilidad</a:t>
            </a:r>
            <a:r>
              <a:rPr lang="en-US"/>
              <a:t>.</a:t>
            </a:r>
          </a:p>
          <a:p>
            <a:r>
              <a:rPr lang="en-US"/>
              <a:t>La </a:t>
            </a:r>
            <a:r>
              <a:rPr lang="en-US" err="1"/>
              <a:t>adaptabilidad</a:t>
            </a:r>
            <a:r>
              <a:rPr lang="en-US"/>
              <a:t> </a:t>
            </a:r>
            <a:r>
              <a:rPr lang="en-US" err="1"/>
              <a:t>depende</a:t>
            </a:r>
            <a:r>
              <a:rPr lang="en-US"/>
              <a:t> </a:t>
            </a:r>
            <a:r>
              <a:rPr lang="en-US" err="1"/>
              <a:t>en</a:t>
            </a:r>
            <a:r>
              <a:rPr lang="en-US"/>
              <a:t> </a:t>
            </a:r>
            <a:r>
              <a:rPr lang="en-US" err="1"/>
              <a:t>mucho</a:t>
            </a:r>
            <a:r>
              <a:rPr lang="en-US"/>
              <a:t> de la </a:t>
            </a:r>
            <a:r>
              <a:rPr lang="en-US" err="1"/>
              <a:t>habilidad</a:t>
            </a:r>
            <a:r>
              <a:rPr lang="en-US"/>
              <a:t> para </a:t>
            </a:r>
            <a:r>
              <a:rPr lang="en-US" err="1"/>
              <a:t>aprender</a:t>
            </a:r>
            <a:r>
              <a:rPr lang="en-US"/>
              <a:t> de la </a:t>
            </a:r>
            <a:r>
              <a:rPr lang="en-US" err="1"/>
              <a:t>experiencia</a:t>
            </a:r>
            <a:r>
              <a:rPr lang="en-US"/>
              <a:t>, </a:t>
            </a:r>
            <a:r>
              <a:rPr lang="en-US" err="1"/>
              <a:t>muy</a:t>
            </a:r>
            <a:r>
              <a:rPr lang="en-US"/>
              <a:t> superior a la que </a:t>
            </a:r>
            <a:r>
              <a:rPr lang="en-US" err="1"/>
              <a:t>tienen</a:t>
            </a:r>
            <a:r>
              <a:rPr lang="en-US"/>
              <a:t> las </a:t>
            </a:r>
            <a:r>
              <a:rPr lang="en-US" err="1"/>
              <a:t>computadoras</a:t>
            </a:r>
            <a:r>
              <a:rPr lang="en-US"/>
              <a:t> (</a:t>
            </a:r>
            <a:r>
              <a:rPr lang="en-US" err="1"/>
              <a:t>aprendizaje</a:t>
            </a:r>
            <a:r>
              <a:rPr lang="en-US"/>
              <a:t> de </a:t>
            </a:r>
            <a:r>
              <a:rPr lang="en-US" err="1"/>
              <a:t>máquina</a:t>
            </a:r>
            <a:r>
              <a:rPr lang="en-US"/>
              <a:t> es un campo central de la </a:t>
            </a:r>
            <a:r>
              <a:rPr lang="en-US" err="1"/>
              <a:t>inteligencia</a:t>
            </a:r>
            <a:r>
              <a:rPr lang="en-US"/>
              <a:t> artificial).</a:t>
            </a:r>
          </a:p>
          <a:p>
            <a:endParaRPr lang="en-US" sz="2300"/>
          </a:p>
          <a:p>
            <a:pPr marL="4572000" indent="-539750">
              <a:buNone/>
            </a:pPr>
            <a:r>
              <a:rPr lang="en-US" sz="2300"/>
              <a:t>Fuente: </a:t>
            </a:r>
            <a:r>
              <a:rPr lang="en-US" sz="2300" err="1"/>
              <a:t>Ertel</a:t>
            </a:r>
            <a:r>
              <a:rPr lang="en-US" sz="2300"/>
              <a:t>, Wolfgang. Introduction to Artificial Intelligence (Undergraduate Topics in Computer Science) (pp. 2-3). Springer London. </a:t>
            </a:r>
            <a:r>
              <a:rPr lang="en-US" sz="2300" err="1"/>
              <a:t>Edición</a:t>
            </a:r>
            <a:r>
              <a:rPr lang="en-US" sz="2300"/>
              <a:t> de Kindle.</a:t>
            </a:r>
            <a:endParaRPr lang="es-MX"/>
          </a:p>
        </p:txBody>
      </p:sp>
    </p:spTree>
    <p:extLst>
      <p:ext uri="{BB962C8B-B14F-4D97-AF65-F5344CB8AC3E}">
        <p14:creationId xmlns:p14="http://schemas.microsoft.com/office/powerpoint/2010/main" val="361971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F11A09-5C10-4ECC-9468-7FCFEEB76B55}"/>
              </a:ext>
            </a:extLst>
          </p:cNvPr>
          <p:cNvSpPr>
            <a:spLocks noGrp="1"/>
          </p:cNvSpPr>
          <p:nvPr>
            <p:ph type="title"/>
          </p:nvPr>
        </p:nvSpPr>
        <p:spPr>
          <a:xfrm>
            <a:off x="655320" y="365125"/>
            <a:ext cx="5120114" cy="1692794"/>
          </a:xfrm>
        </p:spPr>
        <p:txBody>
          <a:bodyPr>
            <a:normAutofit/>
          </a:bodyPr>
          <a:lstStyle/>
          <a:p>
            <a:r>
              <a:rPr lang="es-MX"/>
              <a:t>Antecedentes</a:t>
            </a:r>
          </a:p>
        </p:txBody>
      </p:sp>
      <p:cxnSp>
        <p:nvCxnSpPr>
          <p:cNvPr id="71" name="Straight Arrow Connector 7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BA7B6520-9D66-48BB-AD20-0DA1400F6D48}"/>
              </a:ext>
            </a:extLst>
          </p:cNvPr>
          <p:cNvSpPr>
            <a:spLocks noGrp="1"/>
          </p:cNvSpPr>
          <p:nvPr>
            <p:ph idx="1"/>
          </p:nvPr>
        </p:nvSpPr>
        <p:spPr>
          <a:xfrm>
            <a:off x="655321" y="2575034"/>
            <a:ext cx="5120113" cy="3462228"/>
          </a:xfrm>
        </p:spPr>
        <p:txBody>
          <a:bodyPr>
            <a:normAutofit/>
          </a:bodyPr>
          <a:lstStyle/>
          <a:p>
            <a:r>
              <a:rPr lang="es-MX" sz="1800"/>
              <a:t>Aristóteles (384-322 a. C.) describe el silogismo como forma de razonamiento y propone un conjunto de reglas que describen una parte del funcionamiento de la mente para obtener conclusiones racionales.</a:t>
            </a:r>
          </a:p>
          <a:p>
            <a:r>
              <a:rPr lang="es-MX" sz="1800"/>
              <a:t>Ctesibio de Alejandría (250 a. C.) construyó la primera máquina autocontrolada, un regulador del flujo de agua (racional pero sin razonamiento).</a:t>
            </a:r>
          </a:p>
          <a:p>
            <a:r>
              <a:rPr lang="es-MX" sz="1800"/>
              <a:t>«Existirá Inteligencia Artificial cuando no seamos capaces de distinguir entre un ser humano y un programa de computadora en una conversación a ciegas» (Alan Turing en 1936).</a:t>
            </a:r>
          </a:p>
        </p:txBody>
      </p:sp>
      <p:pic>
        <p:nvPicPr>
          <p:cNvPr id="1026" name="Picture 2" descr="https://upload.wikimedia.org/wikipedia/commons/thumb/a/a4/Aristoteles_Louvre.jpg/1280px-Aristoteles_Louvre.jpg">
            <a:extLst>
              <a:ext uri="{FF2B5EF4-FFF2-40B4-BE49-F238E27FC236}">
                <a16:creationId xmlns:a16="http://schemas.microsoft.com/office/drawing/2014/main" id="{760E3455-6CBB-41DA-B6D1-981F8139C5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139" r="1" b="9389"/>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979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72B34F-B77D-46FB-B06A-8414CCDC37AC}"/>
              </a:ext>
            </a:extLst>
          </p:cNvPr>
          <p:cNvSpPr>
            <a:spLocks noGrp="1"/>
          </p:cNvSpPr>
          <p:nvPr>
            <p:ph type="title"/>
          </p:nvPr>
        </p:nvSpPr>
        <p:spPr/>
        <p:txBody>
          <a:bodyPr/>
          <a:lstStyle/>
          <a:p>
            <a:r>
              <a:rPr lang="es-MX"/>
              <a:t>Antecedentes</a:t>
            </a:r>
          </a:p>
        </p:txBody>
      </p:sp>
      <p:sp>
        <p:nvSpPr>
          <p:cNvPr id="3" name="Marcador de contenido 2">
            <a:extLst>
              <a:ext uri="{FF2B5EF4-FFF2-40B4-BE49-F238E27FC236}">
                <a16:creationId xmlns:a16="http://schemas.microsoft.com/office/drawing/2014/main" id="{5428769F-3EB9-478E-8FA4-77B6EB232BE0}"/>
              </a:ext>
            </a:extLst>
          </p:cNvPr>
          <p:cNvSpPr>
            <a:spLocks noGrp="1"/>
          </p:cNvSpPr>
          <p:nvPr>
            <p:ph idx="1"/>
          </p:nvPr>
        </p:nvSpPr>
        <p:spPr/>
        <p:txBody>
          <a:bodyPr>
            <a:normAutofit fontScale="77500" lnSpcReduction="20000"/>
          </a:bodyPr>
          <a:lstStyle/>
          <a:p>
            <a:r>
              <a:rPr lang="en-US"/>
              <a:t>Kurt Gödel, Alonso Church, and Alan Turing (</a:t>
            </a:r>
            <a:r>
              <a:rPr lang="en-US" err="1"/>
              <a:t>decada</a:t>
            </a:r>
            <a:r>
              <a:rPr lang="en-US"/>
              <a:t> de 1930s) </a:t>
            </a:r>
            <a:r>
              <a:rPr lang="en-US" err="1"/>
              <a:t>sentaron</a:t>
            </a:r>
            <a:r>
              <a:rPr lang="en-US"/>
              <a:t> las bases de </a:t>
            </a:r>
            <a:r>
              <a:rPr lang="en-US" err="1"/>
              <a:t>lógica</a:t>
            </a:r>
            <a:r>
              <a:rPr lang="en-US"/>
              <a:t> y </a:t>
            </a:r>
            <a:r>
              <a:rPr lang="en-US" err="1"/>
              <a:t>ciencias</a:t>
            </a:r>
            <a:r>
              <a:rPr lang="en-US"/>
              <a:t> de la </a:t>
            </a:r>
            <a:r>
              <a:rPr lang="en-US" err="1"/>
              <a:t>computación</a:t>
            </a:r>
            <a:r>
              <a:rPr lang="en-US"/>
              <a:t> fundamentals para la AI.</a:t>
            </a:r>
          </a:p>
          <a:p>
            <a:r>
              <a:rPr lang="en-US"/>
              <a:t>Gödel </a:t>
            </a:r>
            <a:r>
              <a:rPr lang="en-US" err="1"/>
              <a:t>mostró</a:t>
            </a:r>
            <a:r>
              <a:rPr lang="en-US"/>
              <a:t> con el </a:t>
            </a:r>
            <a:r>
              <a:rPr lang="en-US" err="1"/>
              <a:t>teorema</a:t>
            </a:r>
            <a:r>
              <a:rPr lang="en-US"/>
              <a:t> de </a:t>
            </a:r>
            <a:r>
              <a:rPr lang="en-US" err="1"/>
              <a:t>completitud</a:t>
            </a:r>
            <a:r>
              <a:rPr lang="en-US"/>
              <a:t> que las </a:t>
            </a:r>
            <a:r>
              <a:rPr lang="en-US" err="1"/>
              <a:t>proposiciones</a:t>
            </a:r>
            <a:r>
              <a:rPr lang="en-US"/>
              <a:t> </a:t>
            </a:r>
            <a:r>
              <a:rPr lang="en-US" err="1"/>
              <a:t>lógicas</a:t>
            </a:r>
            <a:r>
              <a:rPr lang="en-US"/>
              <a:t> de primer </a:t>
            </a:r>
            <a:r>
              <a:rPr lang="en-US" err="1"/>
              <a:t>orden</a:t>
            </a:r>
            <a:r>
              <a:rPr lang="en-US"/>
              <a:t> son completes, </a:t>
            </a:r>
            <a:r>
              <a:rPr lang="en-US" err="1"/>
              <a:t>pero</a:t>
            </a:r>
            <a:r>
              <a:rPr lang="en-US"/>
              <a:t> con el de </a:t>
            </a:r>
            <a:r>
              <a:rPr lang="en-US" err="1"/>
              <a:t>incompletitud</a:t>
            </a:r>
            <a:r>
              <a:rPr lang="en-US"/>
              <a:t> </a:t>
            </a:r>
            <a:r>
              <a:rPr lang="en-US" err="1"/>
              <a:t>mostró</a:t>
            </a:r>
            <a:r>
              <a:rPr lang="en-US"/>
              <a:t> que </a:t>
            </a:r>
            <a:r>
              <a:rPr lang="en-US" err="1"/>
              <a:t>en</a:t>
            </a:r>
            <a:r>
              <a:rPr lang="en-US"/>
              <a:t> </a:t>
            </a:r>
            <a:r>
              <a:rPr lang="en-US" err="1"/>
              <a:t>lógicas</a:t>
            </a:r>
            <a:r>
              <a:rPr lang="en-US"/>
              <a:t> de mayor </a:t>
            </a:r>
            <a:r>
              <a:rPr lang="en-US" err="1"/>
              <a:t>orden</a:t>
            </a:r>
            <a:r>
              <a:rPr lang="en-US"/>
              <a:t> </a:t>
            </a:r>
            <a:r>
              <a:rPr lang="en-US" err="1"/>
              <a:t>existen</a:t>
            </a:r>
            <a:r>
              <a:rPr lang="en-US"/>
              <a:t> </a:t>
            </a:r>
            <a:r>
              <a:rPr lang="en-US" err="1"/>
              <a:t>proposiciones</a:t>
            </a:r>
            <a:r>
              <a:rPr lang="en-US"/>
              <a:t> </a:t>
            </a:r>
            <a:r>
              <a:rPr lang="en-US" err="1"/>
              <a:t>ciertas</a:t>
            </a:r>
            <a:r>
              <a:rPr lang="en-US"/>
              <a:t> que no </a:t>
            </a:r>
            <a:r>
              <a:rPr lang="en-US" err="1"/>
              <a:t>pueden</a:t>
            </a:r>
            <a:r>
              <a:rPr lang="en-US"/>
              <a:t> ser </a:t>
            </a:r>
            <a:r>
              <a:rPr lang="en-US" err="1"/>
              <a:t>probadas</a:t>
            </a:r>
            <a:r>
              <a:rPr lang="en-US"/>
              <a:t>.</a:t>
            </a:r>
          </a:p>
          <a:p>
            <a:r>
              <a:rPr lang="en-US"/>
              <a:t>La </a:t>
            </a:r>
            <a:r>
              <a:rPr lang="en-US" err="1"/>
              <a:t>demostración</a:t>
            </a:r>
            <a:r>
              <a:rPr lang="en-US"/>
              <a:t> de Alan Turing de la </a:t>
            </a:r>
            <a:r>
              <a:rPr lang="en-US" err="1"/>
              <a:t>imposibilidad</a:t>
            </a:r>
            <a:r>
              <a:rPr lang="en-US"/>
              <a:t> de que un </a:t>
            </a:r>
            <a:r>
              <a:rPr lang="en-US" err="1"/>
              <a:t>programa</a:t>
            </a:r>
            <a:r>
              <a:rPr lang="en-US"/>
              <a:t> </a:t>
            </a:r>
            <a:r>
              <a:rPr lang="en-US" err="1"/>
              <a:t>decida</a:t>
            </a:r>
            <a:r>
              <a:rPr lang="en-US"/>
              <a:t> </a:t>
            </a:r>
            <a:r>
              <a:rPr lang="en-US" err="1"/>
              <a:t>si</a:t>
            </a:r>
            <a:r>
              <a:rPr lang="en-US"/>
              <a:t> </a:t>
            </a:r>
            <a:r>
              <a:rPr lang="en-US" err="1"/>
              <a:t>otro</a:t>
            </a:r>
            <a:r>
              <a:rPr lang="en-US"/>
              <a:t> </a:t>
            </a:r>
            <a:r>
              <a:rPr lang="en-US" err="1"/>
              <a:t>programa</a:t>
            </a:r>
            <a:r>
              <a:rPr lang="en-US"/>
              <a:t> </a:t>
            </a:r>
            <a:r>
              <a:rPr lang="en-US" err="1"/>
              <a:t>arbitrario</a:t>
            </a:r>
            <a:r>
              <a:rPr lang="en-US"/>
              <a:t> </a:t>
            </a:r>
            <a:r>
              <a:rPr lang="en-US" err="1"/>
              <a:t>correrá</a:t>
            </a:r>
            <a:r>
              <a:rPr lang="en-US"/>
              <a:t> </a:t>
            </a:r>
            <a:r>
              <a:rPr lang="en-US" err="1"/>
              <a:t>en</a:t>
            </a:r>
            <a:r>
              <a:rPr lang="en-US"/>
              <a:t> un </a:t>
            </a:r>
            <a:r>
              <a:rPr lang="en-US" err="1"/>
              <a:t>ciclo</a:t>
            </a:r>
            <a:r>
              <a:rPr lang="en-US"/>
              <a:t> </a:t>
            </a:r>
            <a:r>
              <a:rPr lang="en-US" err="1"/>
              <a:t>infinito</a:t>
            </a:r>
            <a:r>
              <a:rPr lang="en-US"/>
              <a:t> o no. </a:t>
            </a:r>
            <a:r>
              <a:rPr lang="en-US" err="1"/>
              <a:t>Esto</a:t>
            </a:r>
            <a:r>
              <a:rPr lang="en-US"/>
              <a:t> </a:t>
            </a:r>
            <a:r>
              <a:rPr lang="en-US" err="1"/>
              <a:t>implica</a:t>
            </a:r>
            <a:r>
              <a:rPr lang="en-US"/>
              <a:t> que no </a:t>
            </a:r>
            <a:r>
              <a:rPr lang="en-US" err="1"/>
              <a:t>puede</a:t>
            </a:r>
            <a:r>
              <a:rPr lang="en-US"/>
              <a:t> </a:t>
            </a:r>
            <a:r>
              <a:rPr lang="en-US" err="1"/>
              <a:t>haber</a:t>
            </a:r>
            <a:r>
              <a:rPr lang="en-US"/>
              <a:t> un </a:t>
            </a:r>
            <a:r>
              <a:rPr lang="en-US" err="1"/>
              <a:t>programa</a:t>
            </a:r>
            <a:r>
              <a:rPr lang="en-US"/>
              <a:t> universal que </a:t>
            </a:r>
            <a:r>
              <a:rPr lang="en-US" err="1"/>
              <a:t>verifique</a:t>
            </a:r>
            <a:r>
              <a:rPr lang="en-US"/>
              <a:t> </a:t>
            </a:r>
            <a:r>
              <a:rPr lang="en-US" err="1"/>
              <a:t>otros</a:t>
            </a:r>
            <a:r>
              <a:rPr lang="en-US"/>
              <a:t> </a:t>
            </a:r>
            <a:r>
              <a:rPr lang="en-US" err="1"/>
              <a:t>programas</a:t>
            </a:r>
            <a:r>
              <a:rPr lang="en-US"/>
              <a:t>.</a:t>
            </a:r>
          </a:p>
          <a:p>
            <a:r>
              <a:rPr lang="en-US"/>
              <a:t>Con base </a:t>
            </a:r>
            <a:r>
              <a:rPr lang="en-US" err="1"/>
              <a:t>en</a:t>
            </a:r>
            <a:r>
              <a:rPr lang="en-US"/>
              <a:t> los </a:t>
            </a:r>
            <a:r>
              <a:rPr lang="en-US" err="1"/>
              <a:t>resultados</a:t>
            </a:r>
            <a:r>
              <a:rPr lang="en-US"/>
              <a:t> de la </a:t>
            </a:r>
            <a:r>
              <a:rPr lang="en-US" err="1"/>
              <a:t>neurociencia</a:t>
            </a:r>
            <a:r>
              <a:rPr lang="en-US"/>
              <a:t>  </a:t>
            </a:r>
            <a:r>
              <a:rPr lang="en-US" err="1"/>
              <a:t>en</a:t>
            </a:r>
            <a:r>
              <a:rPr lang="en-US"/>
              <a:t> los 1940s McCulloch, Pitts y Hebb </a:t>
            </a:r>
            <a:r>
              <a:rPr lang="en-US" err="1"/>
              <a:t>diseñaron</a:t>
            </a:r>
            <a:r>
              <a:rPr lang="en-US"/>
              <a:t> los </a:t>
            </a:r>
            <a:r>
              <a:rPr lang="en-US" err="1"/>
              <a:t>primeros</a:t>
            </a:r>
            <a:r>
              <a:rPr lang="en-US"/>
              <a:t> </a:t>
            </a:r>
            <a:r>
              <a:rPr lang="en-US" err="1"/>
              <a:t>modelos</a:t>
            </a:r>
            <a:r>
              <a:rPr lang="en-US"/>
              <a:t> </a:t>
            </a:r>
            <a:r>
              <a:rPr lang="en-US" err="1"/>
              <a:t>matemáticos</a:t>
            </a:r>
            <a:r>
              <a:rPr lang="en-US"/>
              <a:t> de redes </a:t>
            </a:r>
            <a:r>
              <a:rPr lang="en-US" err="1"/>
              <a:t>neuronales</a:t>
            </a:r>
            <a:r>
              <a:rPr lang="en-US"/>
              <a:t> (</a:t>
            </a:r>
            <a:r>
              <a:rPr lang="en-US" err="1"/>
              <a:t>aunque</a:t>
            </a:r>
            <a:r>
              <a:rPr lang="en-US"/>
              <a:t> de </a:t>
            </a:r>
            <a:r>
              <a:rPr lang="en-US" err="1"/>
              <a:t>momento</a:t>
            </a:r>
            <a:r>
              <a:rPr lang="en-US"/>
              <a:t> no </a:t>
            </a:r>
            <a:r>
              <a:rPr lang="en-US" err="1"/>
              <a:t>existía</a:t>
            </a:r>
            <a:r>
              <a:rPr lang="en-US"/>
              <a:t> </a:t>
            </a:r>
            <a:r>
              <a:rPr lang="en-US" err="1"/>
              <a:t>suficiente</a:t>
            </a:r>
            <a:r>
              <a:rPr lang="en-US"/>
              <a:t> </a:t>
            </a:r>
            <a:r>
              <a:rPr lang="en-US" err="1"/>
              <a:t>capacidad</a:t>
            </a:r>
            <a:r>
              <a:rPr lang="en-US"/>
              <a:t> de </a:t>
            </a:r>
            <a:r>
              <a:rPr lang="en-US" err="1"/>
              <a:t>cómputo</a:t>
            </a:r>
            <a:r>
              <a:rPr lang="en-US"/>
              <a:t> </a:t>
            </a:r>
            <a:r>
              <a:rPr lang="en-US" err="1"/>
              <a:t>como</a:t>
            </a:r>
            <a:r>
              <a:rPr lang="en-US"/>
              <a:t> para similar </a:t>
            </a:r>
            <a:r>
              <a:rPr lang="en-US" err="1"/>
              <a:t>cerebros</a:t>
            </a:r>
            <a:r>
              <a:rPr lang="en-US"/>
              <a:t> simples)</a:t>
            </a:r>
          </a:p>
          <a:p>
            <a:endParaRPr lang="en-US"/>
          </a:p>
          <a:p>
            <a:r>
              <a:rPr lang="en-US" err="1"/>
              <a:t>Ertel</a:t>
            </a:r>
            <a:r>
              <a:rPr lang="en-US"/>
              <a:t>, Wolfgang. Introduction to Artificial Intelligence (Undergraduate Topics in Computer Science) (p. 5). Springer London. </a:t>
            </a:r>
            <a:r>
              <a:rPr lang="en-US" err="1"/>
              <a:t>Edición</a:t>
            </a:r>
            <a:r>
              <a:rPr lang="en-US"/>
              <a:t> de Kindle. </a:t>
            </a:r>
            <a:endParaRPr lang="es-MX"/>
          </a:p>
        </p:txBody>
      </p:sp>
    </p:spTree>
    <p:extLst>
      <p:ext uri="{BB962C8B-B14F-4D97-AF65-F5344CB8AC3E}">
        <p14:creationId xmlns:p14="http://schemas.microsoft.com/office/powerpoint/2010/main" val="3931545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ACF235-0DC0-4927-8061-B156F0DBA5E2}"/>
              </a:ext>
            </a:extLst>
          </p:cNvPr>
          <p:cNvSpPr>
            <a:spLocks noGrp="1"/>
          </p:cNvSpPr>
          <p:nvPr>
            <p:ph type="title"/>
          </p:nvPr>
        </p:nvSpPr>
        <p:spPr/>
        <p:txBody>
          <a:bodyPr/>
          <a:lstStyle/>
          <a:p>
            <a:r>
              <a:rPr lang="es-MX"/>
              <a:t>La crisis de los 1980s</a:t>
            </a:r>
          </a:p>
        </p:txBody>
      </p:sp>
      <p:sp>
        <p:nvSpPr>
          <p:cNvPr id="3" name="Marcador de contenido 2">
            <a:extLst>
              <a:ext uri="{FF2B5EF4-FFF2-40B4-BE49-F238E27FC236}">
                <a16:creationId xmlns:a16="http://schemas.microsoft.com/office/drawing/2014/main" id="{1304B94E-6935-46B7-8288-D253466460D6}"/>
              </a:ext>
            </a:extLst>
          </p:cNvPr>
          <p:cNvSpPr>
            <a:spLocks noGrp="1"/>
          </p:cNvSpPr>
          <p:nvPr>
            <p:ph idx="1"/>
          </p:nvPr>
        </p:nvSpPr>
        <p:spPr/>
        <p:txBody>
          <a:bodyPr>
            <a:normAutofit fontScale="55000" lnSpcReduction="20000"/>
          </a:bodyPr>
          <a:lstStyle/>
          <a:p>
            <a:r>
              <a:rPr lang="es-MX" sz="3400" dirty="0"/>
              <a:t>Las altas expectativas sobre “sistemas expertos” fracaso en sus intentos de producir los extraordinarios resultados deseados.</a:t>
            </a:r>
          </a:p>
          <a:p>
            <a:r>
              <a:rPr lang="es-MX" sz="3400" dirty="0"/>
              <a:t>Las redes neuronales resultaron ser difíciles de comunicar y transferir.</a:t>
            </a:r>
          </a:p>
          <a:p>
            <a:r>
              <a:rPr lang="en-US" sz="3400" dirty="0"/>
              <a:t>La </a:t>
            </a:r>
            <a:r>
              <a:rPr lang="en-US" sz="3400" dirty="0" err="1"/>
              <a:t>salida</a:t>
            </a:r>
            <a:r>
              <a:rPr lang="en-US" sz="3400" dirty="0"/>
              <a:t> a </a:t>
            </a:r>
            <a:r>
              <a:rPr lang="en-US" sz="3400" dirty="0" err="1"/>
              <a:t>esta</a:t>
            </a:r>
            <a:r>
              <a:rPr lang="en-US" sz="3400" dirty="0"/>
              <a:t> crisis  de la IA </a:t>
            </a:r>
            <a:r>
              <a:rPr lang="en-US" sz="3400" dirty="0" err="1"/>
              <a:t>encontró</a:t>
            </a:r>
            <a:r>
              <a:rPr lang="en-US" sz="3400" dirty="0"/>
              <a:t> </a:t>
            </a:r>
            <a:r>
              <a:rPr lang="en-US" sz="3400" dirty="0" err="1"/>
              <a:t>promesa</a:t>
            </a:r>
            <a:r>
              <a:rPr lang="en-US" sz="3400" dirty="0"/>
              <a:t> </a:t>
            </a:r>
            <a:r>
              <a:rPr lang="en-US" sz="3400" dirty="0" err="1"/>
              <a:t>en</a:t>
            </a:r>
            <a:r>
              <a:rPr lang="en-US" sz="3400" dirty="0"/>
              <a:t> la </a:t>
            </a:r>
            <a:r>
              <a:rPr lang="en-US" sz="3400" dirty="0" err="1"/>
              <a:t>busqueda</a:t>
            </a:r>
            <a:r>
              <a:rPr lang="en-US" sz="3400" dirty="0"/>
              <a:t> por </a:t>
            </a:r>
            <a:r>
              <a:rPr lang="en-US" sz="3400" dirty="0" err="1"/>
              <a:t>unificar</a:t>
            </a:r>
            <a:r>
              <a:rPr lang="en-US" sz="3400" dirty="0"/>
              <a:t> la </a:t>
            </a:r>
            <a:r>
              <a:rPr lang="en-US" sz="3400" dirty="0" err="1"/>
              <a:t>capacidad</a:t>
            </a:r>
            <a:r>
              <a:rPr lang="en-US" sz="3400" dirty="0"/>
              <a:t> de la </a:t>
            </a:r>
            <a:r>
              <a:rPr lang="en-US" sz="3400" dirty="0" err="1"/>
              <a:t>lógica</a:t>
            </a:r>
            <a:r>
              <a:rPr lang="en-US" sz="3400" dirty="0"/>
              <a:t> para </a:t>
            </a:r>
            <a:r>
              <a:rPr lang="en-US" sz="3400" dirty="0" err="1"/>
              <a:t>representar</a:t>
            </a:r>
            <a:r>
              <a:rPr lang="en-US" sz="3400" dirty="0"/>
              <a:t> </a:t>
            </a:r>
            <a:r>
              <a:rPr lang="en-US" sz="3400" dirty="0" err="1"/>
              <a:t>conocimiento</a:t>
            </a:r>
            <a:r>
              <a:rPr lang="en-US" sz="3400" dirty="0"/>
              <a:t> </a:t>
            </a:r>
            <a:r>
              <a:rPr lang="en-US" sz="3400" dirty="0" err="1"/>
              <a:t>en</a:t>
            </a:r>
            <a:r>
              <a:rPr lang="en-US" sz="3400" dirty="0"/>
              <a:t> forma </a:t>
            </a:r>
            <a:r>
              <a:rPr lang="en-US" sz="3400" dirty="0" err="1"/>
              <a:t>explícita</a:t>
            </a:r>
            <a:r>
              <a:rPr lang="en-US" sz="3400" dirty="0"/>
              <a:t> con la de las redes </a:t>
            </a:r>
            <a:r>
              <a:rPr lang="en-US" sz="3400" dirty="0" err="1"/>
              <a:t>neuronales</a:t>
            </a:r>
            <a:r>
              <a:rPr lang="en-US" sz="3400" dirty="0"/>
              <a:t> para </a:t>
            </a:r>
            <a:r>
              <a:rPr lang="en-US" sz="3400" dirty="0" err="1"/>
              <a:t>lidiar</a:t>
            </a:r>
            <a:r>
              <a:rPr lang="en-US" sz="3400" dirty="0"/>
              <a:t> con la </a:t>
            </a:r>
            <a:r>
              <a:rPr lang="en-US" sz="3400" dirty="0" err="1"/>
              <a:t>incertidumbre</a:t>
            </a:r>
            <a:r>
              <a:rPr lang="en-US" sz="3400" dirty="0"/>
              <a:t>. Es </a:t>
            </a:r>
            <a:r>
              <a:rPr lang="en-US" sz="3400" dirty="0" err="1"/>
              <a:t>así</a:t>
            </a:r>
            <a:r>
              <a:rPr lang="en-US" sz="3400" dirty="0"/>
              <a:t> que </a:t>
            </a:r>
            <a:r>
              <a:rPr lang="en-US" sz="3400" dirty="0" err="1"/>
              <a:t>surgió</a:t>
            </a:r>
            <a:r>
              <a:rPr lang="en-US" sz="3400" dirty="0"/>
              <a:t> la idea de las redes </a:t>
            </a:r>
            <a:r>
              <a:rPr lang="en-US" sz="3400" dirty="0" err="1"/>
              <a:t>Bayesianas</a:t>
            </a:r>
            <a:r>
              <a:rPr lang="en-US" sz="3400" dirty="0"/>
              <a:t> </a:t>
            </a:r>
            <a:r>
              <a:rPr lang="en-US" sz="3400" dirty="0" err="1"/>
              <a:t>como</a:t>
            </a:r>
            <a:r>
              <a:rPr lang="en-US" sz="3400" dirty="0"/>
              <a:t> </a:t>
            </a:r>
            <a:r>
              <a:rPr lang="en-US" sz="3400" dirty="0" err="1"/>
              <a:t>mecanismo</a:t>
            </a:r>
            <a:r>
              <a:rPr lang="en-US" sz="3400" dirty="0"/>
              <a:t> </a:t>
            </a:r>
            <a:r>
              <a:rPr lang="en-US" sz="3400" dirty="0" err="1"/>
              <a:t>probabilístico</a:t>
            </a:r>
            <a:r>
              <a:rPr lang="en-US" sz="3400" dirty="0"/>
              <a:t> de </a:t>
            </a:r>
            <a:r>
              <a:rPr lang="en-US" sz="3400" dirty="0" err="1"/>
              <a:t>razonamiento</a:t>
            </a:r>
            <a:r>
              <a:rPr lang="en-US" sz="3400" dirty="0"/>
              <a:t>.</a:t>
            </a:r>
          </a:p>
          <a:p>
            <a:r>
              <a:rPr lang="en-US" sz="3400" dirty="0"/>
              <a:t>El </a:t>
            </a:r>
            <a:r>
              <a:rPr lang="en-US" sz="3400" dirty="0" err="1"/>
              <a:t>éxito</a:t>
            </a:r>
            <a:r>
              <a:rPr lang="en-US" sz="3400" dirty="0"/>
              <a:t> de las redes </a:t>
            </a:r>
            <a:r>
              <a:rPr lang="en-US" sz="3400" dirty="0" err="1"/>
              <a:t>Bayesianas</a:t>
            </a:r>
            <a:r>
              <a:rPr lang="en-US" sz="3400" dirty="0"/>
              <a:t> surge de </a:t>
            </a:r>
            <a:r>
              <a:rPr lang="en-US" sz="3400" dirty="0" err="1"/>
              <a:t>su</a:t>
            </a:r>
            <a:r>
              <a:rPr lang="en-US" sz="3400" dirty="0"/>
              <a:t> </a:t>
            </a:r>
            <a:r>
              <a:rPr lang="en-US" sz="3400" dirty="0" err="1"/>
              <a:t>inteligibilidad</a:t>
            </a:r>
            <a:r>
              <a:rPr lang="en-US" sz="3400" dirty="0"/>
              <a:t> intuitive, la </a:t>
            </a:r>
            <a:r>
              <a:rPr lang="en-US" sz="3400" dirty="0" err="1"/>
              <a:t>semántica</a:t>
            </a:r>
            <a:r>
              <a:rPr lang="en-US" sz="3400" dirty="0"/>
              <a:t> </a:t>
            </a:r>
            <a:r>
              <a:rPr lang="en-US" sz="3400" dirty="0" err="1"/>
              <a:t>limpia</a:t>
            </a:r>
            <a:r>
              <a:rPr lang="en-US" sz="3400" dirty="0"/>
              <a:t> de la </a:t>
            </a:r>
            <a:r>
              <a:rPr lang="en-US" sz="3400" dirty="0" err="1"/>
              <a:t>probabilidad</a:t>
            </a:r>
            <a:r>
              <a:rPr lang="en-US" sz="3400" dirty="0"/>
              <a:t> </a:t>
            </a:r>
            <a:r>
              <a:rPr lang="en-US" sz="3400" dirty="0" err="1"/>
              <a:t>condicional</a:t>
            </a:r>
            <a:r>
              <a:rPr lang="en-US" sz="3400" dirty="0"/>
              <a:t> y del </a:t>
            </a:r>
            <a:r>
              <a:rPr lang="en-US" sz="3400" dirty="0" err="1"/>
              <a:t>fundamento</a:t>
            </a:r>
            <a:r>
              <a:rPr lang="en-US" sz="3400" dirty="0"/>
              <a:t> </a:t>
            </a:r>
            <a:r>
              <a:rPr lang="en-US" sz="3400" dirty="0" err="1"/>
              <a:t>matemático</a:t>
            </a:r>
            <a:r>
              <a:rPr lang="en-US" sz="3400" dirty="0"/>
              <a:t> Centenario de la </a:t>
            </a:r>
            <a:r>
              <a:rPr lang="en-US" sz="3400" dirty="0" err="1"/>
              <a:t>teoría</a:t>
            </a:r>
            <a:r>
              <a:rPr lang="en-US" sz="3400" dirty="0"/>
              <a:t> de </a:t>
            </a:r>
            <a:r>
              <a:rPr lang="en-US" sz="3400" dirty="0" err="1"/>
              <a:t>probabilidades</a:t>
            </a:r>
            <a:r>
              <a:rPr lang="en-US" sz="3400" dirty="0"/>
              <a:t> </a:t>
            </a:r>
          </a:p>
          <a:p>
            <a:r>
              <a:rPr lang="en-US" sz="3400" dirty="0" err="1"/>
              <a:t>Cuando</a:t>
            </a:r>
            <a:r>
              <a:rPr lang="en-US" sz="3400" dirty="0"/>
              <a:t> la </a:t>
            </a:r>
            <a:r>
              <a:rPr lang="en-US" sz="3400" dirty="0" err="1"/>
              <a:t>lógica</a:t>
            </a:r>
            <a:r>
              <a:rPr lang="en-US" sz="3400" dirty="0"/>
              <a:t> de </a:t>
            </a:r>
            <a:r>
              <a:rPr lang="en-US" sz="3400" dirty="0" err="1"/>
              <a:t>verdadeos</a:t>
            </a:r>
            <a:r>
              <a:rPr lang="en-US" sz="3400" dirty="0"/>
              <a:t> y </a:t>
            </a:r>
            <a:r>
              <a:rPr lang="en-US" sz="3400" dirty="0" err="1"/>
              <a:t>falsos</a:t>
            </a:r>
            <a:r>
              <a:rPr lang="en-US" sz="3400" dirty="0"/>
              <a:t> se </a:t>
            </a:r>
            <a:r>
              <a:rPr lang="en-US" sz="3400" dirty="0" err="1"/>
              <a:t>convierte</a:t>
            </a:r>
            <a:r>
              <a:rPr lang="en-US" sz="3400" dirty="0"/>
              <a:t> </a:t>
            </a:r>
            <a:r>
              <a:rPr lang="en-US" sz="3400" dirty="0" err="1"/>
              <a:t>en</a:t>
            </a:r>
            <a:r>
              <a:rPr lang="en-US" sz="3400" dirty="0"/>
              <a:t> una </a:t>
            </a:r>
            <a:r>
              <a:rPr lang="en-US" sz="3400" dirty="0" err="1"/>
              <a:t>debilidad</a:t>
            </a:r>
            <a:r>
              <a:rPr lang="en-US" sz="3400" dirty="0"/>
              <a:t>, el </a:t>
            </a:r>
            <a:r>
              <a:rPr lang="en-US" sz="3400" dirty="0" err="1"/>
              <a:t>uso</a:t>
            </a:r>
            <a:r>
              <a:rPr lang="en-US" sz="3400" dirty="0"/>
              <a:t> de la </a:t>
            </a:r>
            <a:r>
              <a:rPr lang="en-US" sz="3400" dirty="0" err="1"/>
              <a:t>lógica</a:t>
            </a:r>
            <a:r>
              <a:rPr lang="en-US" sz="3400" dirty="0"/>
              <a:t> </a:t>
            </a:r>
            <a:r>
              <a:rPr lang="en-US" sz="3400" dirty="0" err="1"/>
              <a:t>difusa</a:t>
            </a:r>
            <a:r>
              <a:rPr lang="en-US" sz="3400" dirty="0"/>
              <a:t> o </a:t>
            </a:r>
            <a:r>
              <a:rPr lang="en-US" sz="3400" dirty="0" err="1"/>
              <a:t>borrosa</a:t>
            </a:r>
            <a:r>
              <a:rPr lang="en-US" sz="3400" dirty="0"/>
              <a:t> se </a:t>
            </a:r>
            <a:r>
              <a:rPr lang="en-US" sz="3400" dirty="0" err="1"/>
              <a:t>puede</a:t>
            </a:r>
            <a:r>
              <a:rPr lang="en-US" sz="3400" dirty="0"/>
              <a:t> </a:t>
            </a:r>
            <a:r>
              <a:rPr lang="en-US" sz="3400" dirty="0" err="1"/>
              <a:t>usar</a:t>
            </a:r>
            <a:r>
              <a:rPr lang="en-US" sz="3400" dirty="0"/>
              <a:t> con </a:t>
            </a:r>
            <a:r>
              <a:rPr lang="en-US" sz="3400" dirty="0" err="1"/>
              <a:t>efectividad</a:t>
            </a:r>
            <a:r>
              <a:rPr lang="en-US" sz="3400" dirty="0"/>
              <a:t>.</a:t>
            </a:r>
          </a:p>
          <a:p>
            <a:endParaRPr lang="en-US" dirty="0"/>
          </a:p>
          <a:p>
            <a:endParaRPr lang="en-US" dirty="0"/>
          </a:p>
          <a:p>
            <a:endParaRPr lang="en-US" dirty="0"/>
          </a:p>
          <a:p>
            <a:pPr marL="4483100" indent="-625475">
              <a:buNone/>
            </a:pPr>
            <a:r>
              <a:rPr lang="en-US" sz="2600" dirty="0"/>
              <a:t>Fuente: 	</a:t>
            </a:r>
            <a:r>
              <a:rPr lang="en-US" sz="2600" dirty="0" err="1"/>
              <a:t>Ertel</a:t>
            </a:r>
            <a:r>
              <a:rPr lang="en-US" sz="2600" dirty="0"/>
              <a:t>, Wolfgang. Introduction to Artificial Intelligence (Undergraduate Topics in Computer Science) (pp. 7-8). Springer London. </a:t>
            </a:r>
            <a:r>
              <a:rPr lang="en-US" sz="2600" dirty="0" err="1"/>
              <a:t>Edición</a:t>
            </a:r>
            <a:r>
              <a:rPr lang="en-US" sz="2600" dirty="0"/>
              <a:t> de Kindle. </a:t>
            </a:r>
            <a:endParaRPr lang="es-MX" dirty="0"/>
          </a:p>
        </p:txBody>
      </p:sp>
    </p:spTree>
    <p:extLst>
      <p:ext uri="{BB962C8B-B14F-4D97-AF65-F5344CB8AC3E}">
        <p14:creationId xmlns:p14="http://schemas.microsoft.com/office/powerpoint/2010/main" val="478810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69D276-4D1B-4BF7-9A71-064FF0084810}"/>
              </a:ext>
            </a:extLst>
          </p:cNvPr>
          <p:cNvSpPr>
            <a:spLocks noGrp="1"/>
          </p:cNvSpPr>
          <p:nvPr>
            <p:ph type="title"/>
          </p:nvPr>
        </p:nvSpPr>
        <p:spPr/>
        <p:txBody>
          <a:bodyPr/>
          <a:lstStyle/>
          <a:p>
            <a:r>
              <a:rPr lang="es-MX"/>
              <a:t>Razonamiento automatizado</a:t>
            </a:r>
          </a:p>
        </p:txBody>
      </p:sp>
      <p:sp>
        <p:nvSpPr>
          <p:cNvPr id="3" name="Marcador de contenido 2">
            <a:extLst>
              <a:ext uri="{FF2B5EF4-FFF2-40B4-BE49-F238E27FC236}">
                <a16:creationId xmlns:a16="http://schemas.microsoft.com/office/drawing/2014/main" id="{3560FEFB-B261-42FE-A037-1523CEA6A11A}"/>
              </a:ext>
            </a:extLst>
          </p:cNvPr>
          <p:cNvSpPr>
            <a:spLocks noGrp="1"/>
          </p:cNvSpPr>
          <p:nvPr>
            <p:ph idx="1"/>
          </p:nvPr>
        </p:nvSpPr>
        <p:spPr/>
        <p:txBody>
          <a:bodyPr/>
          <a:lstStyle/>
          <a:p>
            <a:r>
              <a:rPr lang="es-MX"/>
              <a:t>Enfoques computacionales a la interpretación de la realidad</a:t>
            </a:r>
          </a:p>
        </p:txBody>
      </p:sp>
    </p:spTree>
    <p:extLst>
      <p:ext uri="{BB962C8B-B14F-4D97-AF65-F5344CB8AC3E}">
        <p14:creationId xmlns:p14="http://schemas.microsoft.com/office/powerpoint/2010/main" val="54158868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8B73687BEA8D66469D7F47F639E8E265" ma:contentTypeVersion="14" ma:contentTypeDescription="Crear nuevo documento." ma:contentTypeScope="" ma:versionID="69d7f35c42457de599da0048610221fc">
  <xsd:schema xmlns:xsd="http://www.w3.org/2001/XMLSchema" xmlns:xs="http://www.w3.org/2001/XMLSchema" xmlns:p="http://schemas.microsoft.com/office/2006/metadata/properties" xmlns:ns2="de27ce7e-ac99-4368-aacf-92c6609ff954" xmlns:ns3="42b0f0ba-d73e-4b7f-88a4-a16d362f181e" targetNamespace="http://schemas.microsoft.com/office/2006/metadata/properties" ma:root="true" ma:fieldsID="a9d375aa952e655c6c0319f57870d2f6" ns2:_="" ns3:_="">
    <xsd:import namespace="de27ce7e-ac99-4368-aacf-92c6609ff954"/>
    <xsd:import namespace="42b0f0ba-d73e-4b7f-88a4-a16d362f181e"/>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EventHashCode" minOccurs="0"/>
                <xsd:element ref="ns3:MediaServiceGenerationTime"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27ce7e-ac99-4368-aacf-92c6609ff954" elementFormDefault="qualified">
    <xsd:import namespace="http://schemas.microsoft.com/office/2006/documentManagement/types"/>
    <xsd:import namespace="http://schemas.microsoft.com/office/infopath/2007/PartnerControls"/>
    <xsd:element name="SharedWithUsers" ma:index="8"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description="" ma:internalName="SharedWithDetails" ma:readOnly="true">
      <xsd:simpleType>
        <xsd:restriction base="dms:Note">
          <xsd:maxLength value="255"/>
        </xsd:restriction>
      </xsd:simpleType>
    </xsd:element>
    <xsd:element name="LastSharedByUser" ma:index="11" nillable="true" ma:displayName="Última vez que se compartió por usuario" ma:description="" ma:internalName="LastSharedByUser" ma:readOnly="true">
      <xsd:simpleType>
        <xsd:restriction base="dms:Note">
          <xsd:maxLength value="255"/>
        </xsd:restriction>
      </xsd:simpleType>
    </xsd:element>
    <xsd:element name="LastSharedByTime" ma:index="12" nillable="true" ma:displayName="Última vez que se compartió por hora"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2b0f0ba-d73e-4b7f-88a4-a16d362f181e" elementFormDefault="qualified">
    <xsd:import namespace="http://schemas.microsoft.com/office/2006/documentManagement/types"/>
    <xsd:import namespace="http://schemas.microsoft.com/office/infopath/2007/PartnerControls"/>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ACDBB94-4C06-4C9B-8175-38F7C81148D5}">
  <ds:schemaRefs>
    <ds:schemaRef ds:uri="http://schemas.microsoft.com/sharepoint/v3/contenttype/forms"/>
  </ds:schemaRefs>
</ds:datastoreItem>
</file>

<file path=customXml/itemProps2.xml><?xml version="1.0" encoding="utf-8"?>
<ds:datastoreItem xmlns:ds="http://schemas.openxmlformats.org/officeDocument/2006/customXml" ds:itemID="{830064FC-E047-4AFA-98BC-8785345C4DEA}">
  <ds:schemaRefs>
    <ds:schemaRef ds:uri="http://purl.org/dc/elements/1.1/"/>
    <ds:schemaRef ds:uri="http://schemas.microsoft.com/office/2006/metadata/properties"/>
    <ds:schemaRef ds:uri="de27ce7e-ac99-4368-aacf-92c6609ff954"/>
    <ds:schemaRef ds:uri="http://schemas.microsoft.com/office/infopath/2007/PartnerControls"/>
    <ds:schemaRef ds:uri="http://purl.org/dc/terms/"/>
    <ds:schemaRef ds:uri="http://purl.org/dc/dcmitype/"/>
    <ds:schemaRef ds:uri="http://schemas.microsoft.com/office/2006/documentManagement/types"/>
    <ds:schemaRef ds:uri="http://schemas.openxmlformats.org/package/2006/metadata/core-properties"/>
    <ds:schemaRef ds:uri="42b0f0ba-d73e-4b7f-88a4-a16d362f181e"/>
    <ds:schemaRef ds:uri="http://www.w3.org/XML/1998/namespace"/>
  </ds:schemaRefs>
</ds:datastoreItem>
</file>

<file path=customXml/itemProps3.xml><?xml version="1.0" encoding="utf-8"?>
<ds:datastoreItem xmlns:ds="http://schemas.openxmlformats.org/officeDocument/2006/customXml" ds:itemID="{8B70EF01-9D9F-48FA-BF92-F629746F75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27ce7e-ac99-4368-aacf-92c6609ff954"/>
    <ds:schemaRef ds:uri="42b0f0ba-d73e-4b7f-88a4-a16d362f181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92</TotalTime>
  <Words>2077</Words>
  <Application>Microsoft Office PowerPoint</Application>
  <PresentationFormat>Panorámica</PresentationFormat>
  <Paragraphs>228</Paragraphs>
  <Slides>46</Slides>
  <Notes>4</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46</vt:i4>
      </vt:variant>
    </vt:vector>
  </HeadingPairs>
  <TitlesOfParts>
    <vt:vector size="50" baseType="lpstr">
      <vt:lpstr>Arial</vt:lpstr>
      <vt:lpstr>Calibri</vt:lpstr>
      <vt:lpstr>Calibri Light</vt:lpstr>
      <vt:lpstr>Tema de Office</vt:lpstr>
      <vt:lpstr>Presentación de PowerPoint</vt:lpstr>
      <vt:lpstr>Razonamiento automatizado (1 hora) </vt:lpstr>
      <vt:lpstr>Inteligencia artificial </vt:lpstr>
      <vt:lpstr>Razonamiento automatizado</vt:lpstr>
      <vt:lpstr>Definición</vt:lpstr>
      <vt:lpstr>Antecedentes</vt:lpstr>
      <vt:lpstr>Antecedentes</vt:lpstr>
      <vt:lpstr>La crisis de los 1980s</vt:lpstr>
      <vt:lpstr>Razonamiento automatizado</vt:lpstr>
      <vt:lpstr>Presentación de PowerPoint</vt:lpstr>
      <vt:lpstr>El cómputo cognitivo</vt:lpstr>
      <vt:lpstr>Evolución de la Inteligencia Artificial</vt:lpstr>
      <vt:lpstr>Dependencia de expertos humanos</vt:lpstr>
      <vt:lpstr>El contenido es “anotado” por expertos</vt:lpstr>
      <vt:lpstr>Ingredientes</vt:lpstr>
      <vt:lpstr>Variantes</vt:lpstr>
      <vt:lpstr>Enfoques al desarrollo de IA</vt:lpstr>
      <vt:lpstr>Enfoques al desarrollo de IA</vt:lpstr>
      <vt:lpstr>Resultado de entrenar una máquina</vt:lpstr>
      <vt:lpstr>Crear IA requiere</vt:lpstr>
      <vt:lpstr>Ejemplos de  IA</vt:lpstr>
      <vt:lpstr>¿Cómo podríamos?</vt:lpstr>
      <vt:lpstr>Elementos éticos para la Inteligencia Artificial</vt:lpstr>
      <vt:lpstr>Transparencia</vt:lpstr>
      <vt:lpstr>¿Regulatoción de la IA?</vt:lpstr>
      <vt:lpstr>Tomar responsabilidad</vt:lpstr>
      <vt:lpstr>Incertidumbre e inteligencia </vt:lpstr>
      <vt:lpstr>Ejemplos</vt:lpstr>
      <vt:lpstr>Fundamentos de probabilidad (2 días teoría + 1 día ejemplos)</vt:lpstr>
      <vt:lpstr>Funciones de probabilidad</vt:lpstr>
      <vt:lpstr>Probabilidad condicional e independencia</vt:lpstr>
      <vt:lpstr>Variables aleatorias y Distribución conjunta de probabilidades</vt:lpstr>
      <vt:lpstr>Ejemplos de inferencia bayesiana</vt:lpstr>
      <vt:lpstr>Redes bayesianas (2 días)</vt:lpstr>
      <vt:lpstr>Experimento de red bayesiana con canicas</vt:lpstr>
      <vt:lpstr>Ejemplos de uso de redes bayesianas</vt:lpstr>
      <vt:lpstr>Historia de las redes bayesianas</vt:lpstr>
      <vt:lpstr>Historia de las redes bayesianas</vt:lpstr>
      <vt:lpstr>Definición de redes bayesiana</vt:lpstr>
      <vt:lpstr>Definición de redes bayesianas</vt:lpstr>
      <vt:lpstr>Cualidades</vt:lpstr>
      <vt:lpstr>Tipos de razonamiento</vt:lpstr>
      <vt:lpstr>Filosofía bayesiana </vt:lpstr>
      <vt:lpstr>La condición markoviana </vt:lpstr>
      <vt:lpstr>Vínculos causales y redes bayesianas </vt:lpstr>
      <vt:lpstr>Integridad Ecosistémica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Miguel Equihua Zamora</dc:creator>
  <cp:lastModifiedBy>Miguel Equihua Zamora</cp:lastModifiedBy>
  <cp:revision>1</cp:revision>
  <dcterms:created xsi:type="dcterms:W3CDTF">2019-03-05T07:30:07Z</dcterms:created>
  <dcterms:modified xsi:type="dcterms:W3CDTF">2019-03-05T17:38:29Z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Ids_UIVersion_45">
    <vt:lpwstr>12</vt:lpwstr>
  </property>
  <property fmtid="{D5CDD505-2E9C-101B-9397-08002B2CF9AE}" pid="3" name="ContentTypeId">
    <vt:lpwstr>0x0101008B73687BEA8D66469D7F47F639E8E265</vt:lpwstr>
  </property>
</Properties>
</file>